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8" r:id="rId4"/>
    <p:sldMasterId id="2147483689" r:id="rId5"/>
  </p:sldMasterIdLst>
  <p:sldIdLst>
    <p:sldId id="4412" r:id="rId6"/>
    <p:sldId id="266" r:id="rId7"/>
    <p:sldId id="258" r:id="rId8"/>
    <p:sldId id="262" r:id="rId9"/>
    <p:sldId id="263" r:id="rId10"/>
    <p:sldId id="259" r:id="rId11"/>
    <p:sldId id="4414" r:id="rId12"/>
    <p:sldId id="4416" r:id="rId13"/>
    <p:sldId id="261" r:id="rId14"/>
    <p:sldId id="4417" r:id="rId15"/>
    <p:sldId id="267"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66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3">
            <a:extLst>
              <a:ext uri="{FF2B5EF4-FFF2-40B4-BE49-F238E27FC236}">
                <a16:creationId xmlns:a16="http://schemas.microsoft.com/office/drawing/2014/main" id="{CBDE5B4C-DE1A-4A91-B3D0-30BEF74C80BE}"/>
              </a:ext>
            </a:extLst>
          </p:cNvPr>
          <p:cNvSpPr>
            <a:spLocks noGrp="1"/>
          </p:cNvSpPr>
          <p:nvPr>
            <p:ph type="dt" sz="half" idx="2"/>
          </p:nvPr>
        </p:nvSpPr>
        <p:spPr>
          <a:xfrm>
            <a:off x="838200" y="6480181"/>
            <a:ext cx="2743200" cy="365125"/>
          </a:xfrm>
          <a:prstGeom prst="rect">
            <a:avLst/>
          </a:prstGeom>
        </p:spPr>
        <p:txBody>
          <a:bodyPr/>
          <a:lstStyle>
            <a:lvl1pPr>
              <a:defRPr>
                <a:solidFill>
                  <a:schemeClr val="bg1"/>
                </a:solidFill>
              </a:defRPr>
            </a:lvl1pPr>
          </a:lstStyle>
          <a:p>
            <a:fld id="{B61BEF0D-F0BB-DE4B-95CE-6DB70DBA9567}" type="datetimeFigureOut">
              <a:rPr lang="en-US" smtClean="0"/>
              <a:pPr/>
              <a:t>10/6/2025</a:t>
            </a:fld>
            <a:endParaRPr lang="en-US" dirty="0"/>
          </a:p>
        </p:txBody>
      </p:sp>
      <p:sp>
        <p:nvSpPr>
          <p:cNvPr id="10" name="Slide Number Placeholder 5">
            <a:extLst>
              <a:ext uri="{FF2B5EF4-FFF2-40B4-BE49-F238E27FC236}">
                <a16:creationId xmlns:a16="http://schemas.microsoft.com/office/drawing/2014/main" id="{EDF1D572-FF49-4D3E-B61A-6CC46EE979CE}"/>
              </a:ext>
            </a:extLst>
          </p:cNvPr>
          <p:cNvSpPr>
            <a:spLocks noGrp="1"/>
          </p:cNvSpPr>
          <p:nvPr>
            <p:ph type="sldNum" sz="quarter" idx="4"/>
          </p:nvPr>
        </p:nvSpPr>
        <p:spPr>
          <a:xfrm>
            <a:off x="8610600" y="6508756"/>
            <a:ext cx="2743200" cy="365125"/>
          </a:xfrm>
          <a:prstGeom prst="rect">
            <a:avLst/>
          </a:prstGeom>
        </p:spPr>
        <p:txBody>
          <a:bodyPr/>
          <a:lstStyle>
            <a:lvl1pPr algn="r">
              <a:defRPr>
                <a:solidFill>
                  <a:srgbClr val="0B934F"/>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212888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ext Slide 5">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7E73131-BB60-453B-8580-F693CD6F22C8}"/>
              </a:ext>
            </a:extLst>
          </p:cNvPr>
          <p:cNvSpPr>
            <a:spLocks noGrp="1"/>
          </p:cNvSpPr>
          <p:nvPr>
            <p:ph type="title" hasCustomPrompt="1"/>
          </p:nvPr>
        </p:nvSpPr>
        <p:spPr>
          <a:xfrm>
            <a:off x="1587499" y="136529"/>
            <a:ext cx="10426700" cy="915193"/>
          </a:xfrm>
        </p:spPr>
        <p:txBody>
          <a:bodyPr/>
          <a:lstStyle/>
          <a:p>
            <a:r>
              <a:rPr lang="en-US" dirty="0"/>
              <a:t>Click To Edit Master Title Style</a:t>
            </a:r>
          </a:p>
        </p:txBody>
      </p:sp>
      <p:sp>
        <p:nvSpPr>
          <p:cNvPr id="13" name="Content Placeholder 2">
            <a:extLst>
              <a:ext uri="{FF2B5EF4-FFF2-40B4-BE49-F238E27FC236}">
                <a16:creationId xmlns:a16="http://schemas.microsoft.com/office/drawing/2014/main" id="{9F7111D6-8C19-4C74-8644-9F67E9EF4766}"/>
              </a:ext>
            </a:extLst>
          </p:cNvPr>
          <p:cNvSpPr>
            <a:spLocks noGrp="1"/>
          </p:cNvSpPr>
          <p:nvPr>
            <p:ph idx="1"/>
          </p:nvPr>
        </p:nvSpPr>
        <p:spPr>
          <a:xfrm>
            <a:off x="838201" y="1406690"/>
            <a:ext cx="10426700" cy="4765510"/>
          </a:xfrm>
        </p:spPr>
        <p:txBody>
          <a:bodyPr>
            <a:noAutofit/>
          </a:bodyPr>
          <a:lstStyle>
            <a:lvl1pPr marL="342900" indent="-342900">
              <a:spcBef>
                <a:spcPts val="0"/>
              </a:spcBef>
              <a:buFontTx/>
              <a:buBlip>
                <a:blip r:embed="rId2"/>
              </a:buBlip>
              <a:defRPr/>
            </a:lvl1pPr>
          </a:lstStyle>
          <a:p>
            <a:pPr marL="0" lvl="0" indent="0">
              <a:spcBef>
                <a:spcPts val="0"/>
              </a:spcBef>
              <a:buNone/>
            </a:pPr>
            <a:r>
              <a:rPr lang="en-US" sz="3600" b="1"/>
              <a:t>Click to edit Master text styles</a:t>
            </a:r>
          </a:p>
          <a:p>
            <a:pPr marL="0" lvl="1" indent="0">
              <a:spcBef>
                <a:spcPts val="0"/>
              </a:spcBef>
              <a:buNone/>
            </a:pPr>
            <a:r>
              <a:rPr lang="en-US" sz="3600" b="1"/>
              <a:t>Second level</a:t>
            </a:r>
          </a:p>
          <a:p>
            <a:pPr marL="0" lvl="2" indent="0">
              <a:spcBef>
                <a:spcPts val="0"/>
              </a:spcBef>
              <a:buNone/>
            </a:pPr>
            <a:r>
              <a:rPr lang="en-US" sz="3600" b="1"/>
              <a:t>Third level</a:t>
            </a:r>
          </a:p>
          <a:p>
            <a:pPr marL="0" lvl="3" indent="0">
              <a:spcBef>
                <a:spcPts val="0"/>
              </a:spcBef>
              <a:buNone/>
            </a:pPr>
            <a:r>
              <a:rPr lang="en-US" sz="3600" b="1"/>
              <a:t>Fourth level</a:t>
            </a:r>
          </a:p>
          <a:p>
            <a:pPr marL="0" lvl="4" indent="0">
              <a:spcBef>
                <a:spcPts val="0"/>
              </a:spcBef>
              <a:buNone/>
            </a:pPr>
            <a:r>
              <a:rPr lang="en-US" sz="3600" b="1"/>
              <a:t>Fifth level</a:t>
            </a:r>
            <a:endParaRPr lang="en-US" sz="2000" dirty="0"/>
          </a:p>
        </p:txBody>
      </p:sp>
      <p:sp>
        <p:nvSpPr>
          <p:cNvPr id="9" name="Date Placeholder 3">
            <a:extLst>
              <a:ext uri="{FF2B5EF4-FFF2-40B4-BE49-F238E27FC236}">
                <a16:creationId xmlns:a16="http://schemas.microsoft.com/office/drawing/2014/main" id="{41142CE6-D6CA-446F-9F4C-BEB7AAE332C7}"/>
              </a:ext>
            </a:extLst>
          </p:cNvPr>
          <p:cNvSpPr>
            <a:spLocks noGrp="1"/>
          </p:cNvSpPr>
          <p:nvPr>
            <p:ph type="dt" sz="half" idx="2"/>
          </p:nvPr>
        </p:nvSpPr>
        <p:spPr>
          <a:xfrm>
            <a:off x="838200" y="6480181"/>
            <a:ext cx="2743200" cy="365125"/>
          </a:xfrm>
          <a:prstGeom prst="rect">
            <a:avLst/>
          </a:prstGeom>
        </p:spPr>
        <p:txBody>
          <a:bodyPr/>
          <a:lstStyle>
            <a:lvl1pPr>
              <a:defRPr>
                <a:solidFill>
                  <a:schemeClr val="bg1"/>
                </a:solidFill>
              </a:defRPr>
            </a:lvl1pPr>
          </a:lstStyle>
          <a:p>
            <a:fld id="{B61BEF0D-F0BB-DE4B-95CE-6DB70DBA9567}" type="datetimeFigureOut">
              <a:rPr lang="en-US" smtClean="0"/>
              <a:pPr/>
              <a:t>10/6/2025</a:t>
            </a:fld>
            <a:endParaRPr lang="en-US" dirty="0"/>
          </a:p>
        </p:txBody>
      </p:sp>
      <p:sp>
        <p:nvSpPr>
          <p:cNvPr id="10" name="Slide Number Placeholder 5">
            <a:extLst>
              <a:ext uri="{FF2B5EF4-FFF2-40B4-BE49-F238E27FC236}">
                <a16:creationId xmlns:a16="http://schemas.microsoft.com/office/drawing/2014/main" id="{20424E56-E19B-456F-BB40-8C61F1B342BA}"/>
              </a:ext>
            </a:extLst>
          </p:cNvPr>
          <p:cNvSpPr>
            <a:spLocks noGrp="1"/>
          </p:cNvSpPr>
          <p:nvPr>
            <p:ph type="sldNum" sz="quarter" idx="4"/>
          </p:nvPr>
        </p:nvSpPr>
        <p:spPr>
          <a:xfrm>
            <a:off x="8610600" y="6508756"/>
            <a:ext cx="2743200" cy="365125"/>
          </a:xfrm>
          <a:prstGeom prst="rect">
            <a:avLst/>
          </a:prstGeom>
        </p:spPr>
        <p:txBody>
          <a:bodyPr/>
          <a:lstStyle>
            <a:lvl1pPr>
              <a:defRPr>
                <a:solidFill>
                  <a:srgbClr val="0B934F"/>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71840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xt Slide 6">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7E73131-BB60-453B-8580-F693CD6F22C8}"/>
              </a:ext>
            </a:extLst>
          </p:cNvPr>
          <p:cNvSpPr>
            <a:spLocks noGrp="1"/>
          </p:cNvSpPr>
          <p:nvPr>
            <p:ph type="title" hasCustomPrompt="1"/>
          </p:nvPr>
        </p:nvSpPr>
        <p:spPr>
          <a:xfrm>
            <a:off x="1587499" y="136529"/>
            <a:ext cx="10426700" cy="915193"/>
          </a:xfrm>
        </p:spPr>
        <p:txBody>
          <a:bodyPr/>
          <a:lstStyle/>
          <a:p>
            <a:r>
              <a:rPr lang="en-US" dirty="0"/>
              <a:t>Click To Edit Master Title Style</a:t>
            </a:r>
          </a:p>
        </p:txBody>
      </p:sp>
      <p:sp>
        <p:nvSpPr>
          <p:cNvPr id="9" name="Rectangle 8">
            <a:extLst>
              <a:ext uri="{FF2B5EF4-FFF2-40B4-BE49-F238E27FC236}">
                <a16:creationId xmlns:a16="http://schemas.microsoft.com/office/drawing/2014/main" id="{2C7A0C85-6CC1-4BC3-97EA-173492B6894F}"/>
              </a:ext>
            </a:extLst>
          </p:cNvPr>
          <p:cNvSpPr/>
          <p:nvPr/>
        </p:nvSpPr>
        <p:spPr>
          <a:xfrm>
            <a:off x="581438" y="3104000"/>
            <a:ext cx="3465095" cy="2201738"/>
          </a:xfrm>
          <a:prstGeom prst="rect">
            <a:avLst/>
          </a:prstGeom>
          <a:solidFill>
            <a:srgbClr val="047A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Arial" panose="020B0604020202020204" pitchFamily="34" charset="0"/>
            </a:endParaRPr>
          </a:p>
        </p:txBody>
      </p:sp>
      <p:sp>
        <p:nvSpPr>
          <p:cNvPr id="10" name="Content Placeholder 2">
            <a:extLst>
              <a:ext uri="{FF2B5EF4-FFF2-40B4-BE49-F238E27FC236}">
                <a16:creationId xmlns:a16="http://schemas.microsoft.com/office/drawing/2014/main" id="{B35B4E12-4149-4762-8184-C5E85FFF665B}"/>
              </a:ext>
            </a:extLst>
          </p:cNvPr>
          <p:cNvSpPr>
            <a:spLocks noGrp="1"/>
          </p:cNvSpPr>
          <p:nvPr>
            <p:ph idx="1"/>
          </p:nvPr>
        </p:nvSpPr>
        <p:spPr>
          <a:xfrm>
            <a:off x="786064" y="3323869"/>
            <a:ext cx="3031957" cy="1780674"/>
          </a:xfrm>
        </p:spPr>
        <p:txBody>
          <a:bodyPr anchor="ctr">
            <a:noAutofit/>
          </a:bodyPr>
          <a:lstStyle>
            <a:lvl1pPr marL="0" indent="0" algn="ctr">
              <a:buNone/>
              <a:defRPr/>
            </a:lvl1pPr>
          </a:lstStyle>
          <a:p>
            <a:pPr marL="0" lvl="0" indent="0" algn="ctr">
              <a:buNone/>
            </a:pPr>
            <a:r>
              <a:rPr lang="en-US" sz="3600">
                <a:solidFill>
                  <a:schemeClr val="bg1"/>
                </a:solidFill>
              </a:rPr>
              <a:t>Click to edit Master text styles</a:t>
            </a:r>
          </a:p>
        </p:txBody>
      </p:sp>
      <p:sp>
        <p:nvSpPr>
          <p:cNvPr id="11" name="Rectangle 10">
            <a:extLst>
              <a:ext uri="{FF2B5EF4-FFF2-40B4-BE49-F238E27FC236}">
                <a16:creationId xmlns:a16="http://schemas.microsoft.com/office/drawing/2014/main" id="{912AA3E1-422C-4206-BAE7-DA0640EE5A83}"/>
              </a:ext>
            </a:extLst>
          </p:cNvPr>
          <p:cNvSpPr/>
          <p:nvPr/>
        </p:nvSpPr>
        <p:spPr>
          <a:xfrm>
            <a:off x="8145482" y="3104000"/>
            <a:ext cx="3465095" cy="2201738"/>
          </a:xfrm>
          <a:prstGeom prst="rect">
            <a:avLst/>
          </a:prstGeom>
          <a:solidFill>
            <a:srgbClr val="96C93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Arial" panose="020B0604020202020204" pitchFamily="34" charset="0"/>
            </a:endParaRPr>
          </a:p>
        </p:txBody>
      </p:sp>
      <p:sp>
        <p:nvSpPr>
          <p:cNvPr id="12" name="Rectangle 11">
            <a:extLst>
              <a:ext uri="{FF2B5EF4-FFF2-40B4-BE49-F238E27FC236}">
                <a16:creationId xmlns:a16="http://schemas.microsoft.com/office/drawing/2014/main" id="{0F01915B-7D44-4B41-A02A-120542B55F70}"/>
              </a:ext>
            </a:extLst>
          </p:cNvPr>
          <p:cNvSpPr/>
          <p:nvPr/>
        </p:nvSpPr>
        <p:spPr>
          <a:xfrm>
            <a:off x="4363459" y="3104000"/>
            <a:ext cx="3465095" cy="2201738"/>
          </a:xfrm>
          <a:prstGeom prst="rect">
            <a:avLst/>
          </a:prstGeom>
          <a:solidFill>
            <a:srgbClr val="00B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Arial" panose="020B0604020202020204" pitchFamily="34" charset="0"/>
            </a:endParaRPr>
          </a:p>
        </p:txBody>
      </p:sp>
      <p:sp>
        <p:nvSpPr>
          <p:cNvPr id="13" name="Date Placeholder 3">
            <a:extLst>
              <a:ext uri="{FF2B5EF4-FFF2-40B4-BE49-F238E27FC236}">
                <a16:creationId xmlns:a16="http://schemas.microsoft.com/office/drawing/2014/main" id="{F6FA841F-1159-4B9A-BDE9-286E906A1670}"/>
              </a:ext>
            </a:extLst>
          </p:cNvPr>
          <p:cNvSpPr>
            <a:spLocks noGrp="1"/>
          </p:cNvSpPr>
          <p:nvPr>
            <p:ph type="dt" sz="half" idx="2"/>
          </p:nvPr>
        </p:nvSpPr>
        <p:spPr>
          <a:xfrm>
            <a:off x="838200" y="6480181"/>
            <a:ext cx="2743200" cy="365125"/>
          </a:xfrm>
          <a:prstGeom prst="rect">
            <a:avLst/>
          </a:prstGeom>
        </p:spPr>
        <p:txBody>
          <a:bodyPr/>
          <a:lstStyle>
            <a:lvl1pPr>
              <a:defRPr>
                <a:solidFill>
                  <a:schemeClr val="bg1"/>
                </a:solidFill>
              </a:defRPr>
            </a:lvl1pPr>
          </a:lstStyle>
          <a:p>
            <a:fld id="{B61BEF0D-F0BB-DE4B-95CE-6DB70DBA9567}" type="datetimeFigureOut">
              <a:rPr lang="en-US" smtClean="0"/>
              <a:pPr/>
              <a:t>10/6/2025</a:t>
            </a:fld>
            <a:endParaRPr lang="en-US" dirty="0"/>
          </a:p>
        </p:txBody>
      </p:sp>
      <p:sp>
        <p:nvSpPr>
          <p:cNvPr id="17" name="Slide Number Placeholder 5">
            <a:extLst>
              <a:ext uri="{FF2B5EF4-FFF2-40B4-BE49-F238E27FC236}">
                <a16:creationId xmlns:a16="http://schemas.microsoft.com/office/drawing/2014/main" id="{8174AD98-F50A-44BB-8DA8-5F1083BB8750}"/>
              </a:ext>
            </a:extLst>
          </p:cNvPr>
          <p:cNvSpPr>
            <a:spLocks noGrp="1"/>
          </p:cNvSpPr>
          <p:nvPr>
            <p:ph type="sldNum" sz="quarter" idx="4"/>
          </p:nvPr>
        </p:nvSpPr>
        <p:spPr>
          <a:xfrm>
            <a:off x="8610600" y="6508756"/>
            <a:ext cx="2743200" cy="365125"/>
          </a:xfrm>
          <a:prstGeom prst="rect">
            <a:avLst/>
          </a:prstGeom>
        </p:spPr>
        <p:txBody>
          <a:bodyPr/>
          <a:lstStyle>
            <a:lvl1pPr>
              <a:defRPr>
                <a:solidFill>
                  <a:srgbClr val="0B934F"/>
                </a:solidFill>
              </a:defRPr>
            </a:lvl1pPr>
          </a:lstStyle>
          <a:p>
            <a:fld id="{D57F1E4F-1CFF-5643-939E-217C01CDF565}" type="slidenum">
              <a:rPr lang="en-US" smtClean="0"/>
              <a:pPr/>
              <a:t>‹#›</a:t>
            </a:fld>
            <a:endParaRPr lang="en-US" dirty="0"/>
          </a:p>
        </p:txBody>
      </p:sp>
      <p:sp>
        <p:nvSpPr>
          <p:cNvPr id="19" name="Content Placeholder 2">
            <a:extLst>
              <a:ext uri="{FF2B5EF4-FFF2-40B4-BE49-F238E27FC236}">
                <a16:creationId xmlns:a16="http://schemas.microsoft.com/office/drawing/2014/main" id="{D27686D5-854D-4763-8FEA-27916120CEA8}"/>
              </a:ext>
            </a:extLst>
          </p:cNvPr>
          <p:cNvSpPr>
            <a:spLocks noGrp="1"/>
          </p:cNvSpPr>
          <p:nvPr>
            <p:ph idx="10"/>
          </p:nvPr>
        </p:nvSpPr>
        <p:spPr>
          <a:xfrm>
            <a:off x="4597277" y="3306270"/>
            <a:ext cx="3031957" cy="1780674"/>
          </a:xfrm>
        </p:spPr>
        <p:txBody>
          <a:bodyPr anchor="ctr">
            <a:noAutofit/>
          </a:bodyPr>
          <a:lstStyle>
            <a:lvl1pPr marL="0" indent="0" algn="ctr">
              <a:buNone/>
              <a:defRPr/>
            </a:lvl1pPr>
          </a:lstStyle>
          <a:p>
            <a:pPr marL="0" lvl="0" indent="0" algn="ctr">
              <a:buNone/>
            </a:pPr>
            <a:r>
              <a:rPr lang="en-US" sz="3600">
                <a:solidFill>
                  <a:schemeClr val="bg1"/>
                </a:solidFill>
              </a:rPr>
              <a:t>Click to edit Master text styles</a:t>
            </a:r>
          </a:p>
        </p:txBody>
      </p:sp>
      <p:sp>
        <p:nvSpPr>
          <p:cNvPr id="21" name="Content Placeholder 2">
            <a:extLst>
              <a:ext uri="{FF2B5EF4-FFF2-40B4-BE49-F238E27FC236}">
                <a16:creationId xmlns:a16="http://schemas.microsoft.com/office/drawing/2014/main" id="{B314C615-94FA-44AA-8556-FC2C801DDA98}"/>
              </a:ext>
            </a:extLst>
          </p:cNvPr>
          <p:cNvSpPr>
            <a:spLocks noGrp="1"/>
          </p:cNvSpPr>
          <p:nvPr>
            <p:ph idx="11"/>
          </p:nvPr>
        </p:nvSpPr>
        <p:spPr>
          <a:xfrm>
            <a:off x="8373979" y="3314532"/>
            <a:ext cx="3031957" cy="1780674"/>
          </a:xfrm>
        </p:spPr>
        <p:txBody>
          <a:bodyPr anchor="ctr">
            <a:noAutofit/>
          </a:bodyPr>
          <a:lstStyle>
            <a:lvl1pPr marL="0" indent="0" algn="ctr">
              <a:buNone/>
              <a:defRPr/>
            </a:lvl1pPr>
          </a:lstStyle>
          <a:p>
            <a:pPr marL="0" lvl="0" indent="0" algn="ctr">
              <a:buNone/>
            </a:pPr>
            <a:r>
              <a:rPr lang="en-US" sz="3600">
                <a:solidFill>
                  <a:schemeClr val="bg1"/>
                </a:solidFill>
              </a:rPr>
              <a:t>Click to edit Master text styles</a:t>
            </a:r>
          </a:p>
        </p:txBody>
      </p:sp>
      <p:sp>
        <p:nvSpPr>
          <p:cNvPr id="25" name="Content Placeholder 2">
            <a:extLst>
              <a:ext uri="{FF2B5EF4-FFF2-40B4-BE49-F238E27FC236}">
                <a16:creationId xmlns:a16="http://schemas.microsoft.com/office/drawing/2014/main" id="{B7D6499E-B540-4AF0-81C4-10AF52559895}"/>
              </a:ext>
            </a:extLst>
          </p:cNvPr>
          <p:cNvSpPr>
            <a:spLocks noGrp="1"/>
          </p:cNvSpPr>
          <p:nvPr>
            <p:ph idx="4294967295" hasCustomPrompt="1"/>
          </p:nvPr>
        </p:nvSpPr>
        <p:spPr>
          <a:xfrm>
            <a:off x="615950" y="1475561"/>
            <a:ext cx="10994612" cy="1191440"/>
          </a:xfrm>
        </p:spPr>
        <p:txBody>
          <a:bodyPr>
            <a:normAutofit/>
          </a:bodyPr>
          <a:lstStyle>
            <a:lvl1pPr marL="0" indent="0">
              <a:buNone/>
              <a:defRPr/>
            </a:lvl1pPr>
          </a:lstStyle>
          <a:p>
            <a:pPr marL="0" indent="0">
              <a:buNone/>
            </a:pPr>
            <a:r>
              <a:rPr lang="en-US" dirty="0"/>
              <a:t>Text here. Text here. Text here. Text here. Text here. Text here. Text here. Text here. Text here</a:t>
            </a:r>
            <a:r>
              <a:rPr lang="en-US" sz="2000" dirty="0"/>
              <a:t>.</a:t>
            </a:r>
          </a:p>
        </p:txBody>
      </p:sp>
    </p:spTree>
    <p:extLst>
      <p:ext uri="{BB962C8B-B14F-4D97-AF65-F5344CB8AC3E}">
        <p14:creationId xmlns:p14="http://schemas.microsoft.com/office/powerpoint/2010/main" val="1350188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xt Slide 7">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7E73131-BB60-453B-8580-F693CD6F22C8}"/>
              </a:ext>
            </a:extLst>
          </p:cNvPr>
          <p:cNvSpPr>
            <a:spLocks noGrp="1"/>
          </p:cNvSpPr>
          <p:nvPr>
            <p:ph type="title" hasCustomPrompt="1"/>
          </p:nvPr>
        </p:nvSpPr>
        <p:spPr>
          <a:xfrm>
            <a:off x="1587499" y="136529"/>
            <a:ext cx="10426700" cy="915193"/>
          </a:xfrm>
        </p:spPr>
        <p:txBody>
          <a:bodyPr/>
          <a:lstStyle/>
          <a:p>
            <a:r>
              <a:rPr lang="en-US" dirty="0"/>
              <a:t>Click To Edit Master Title Style</a:t>
            </a:r>
          </a:p>
        </p:txBody>
      </p:sp>
      <p:sp>
        <p:nvSpPr>
          <p:cNvPr id="14" name="Content Placeholder 2">
            <a:extLst>
              <a:ext uri="{FF2B5EF4-FFF2-40B4-BE49-F238E27FC236}">
                <a16:creationId xmlns:a16="http://schemas.microsoft.com/office/drawing/2014/main" id="{B69721DF-4D50-4327-8923-7D04884AE059}"/>
              </a:ext>
            </a:extLst>
          </p:cNvPr>
          <p:cNvSpPr txBox="1">
            <a:spLocks/>
          </p:cNvSpPr>
          <p:nvPr/>
        </p:nvSpPr>
        <p:spPr>
          <a:xfrm>
            <a:off x="4580022" y="3338062"/>
            <a:ext cx="3031957" cy="1780674"/>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Tx/>
              <a:buBlip>
                <a:blip r:embed="rId2"/>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Tx/>
              <a:buBlip>
                <a:blip r:embed="rId2"/>
              </a:buBlip>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Blip>
                <a:blip r:embed="rId2"/>
              </a:buBlip>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Blip>
                <a:blip r:embed="rId2"/>
              </a:buBlip>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Blip>
                <a:blip r:embed="rId2"/>
              </a:buBlip>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Tx/>
              <a:buNone/>
            </a:pPr>
            <a:r>
              <a:rPr lang="en-US" sz="3600" dirty="0">
                <a:solidFill>
                  <a:schemeClr val="bg1"/>
                </a:solidFill>
                <a:latin typeface="Arial" panose="020B0604020202020204" pitchFamily="34" charset="0"/>
              </a:rPr>
              <a:t>TITLE</a:t>
            </a:r>
            <a:br>
              <a:rPr lang="en-US" sz="3600" dirty="0">
                <a:solidFill>
                  <a:schemeClr val="bg1"/>
                </a:solidFill>
                <a:latin typeface="Arial" panose="020B0604020202020204" pitchFamily="34" charset="0"/>
              </a:rPr>
            </a:br>
            <a:r>
              <a:rPr lang="en-US" sz="2400" dirty="0">
                <a:solidFill>
                  <a:schemeClr val="bg1"/>
                </a:solidFill>
                <a:latin typeface="Arial" panose="020B0604020202020204" pitchFamily="34" charset="0"/>
              </a:rPr>
              <a:t>Text</a:t>
            </a:r>
            <a:endParaRPr lang="en-US" sz="3600" dirty="0">
              <a:solidFill>
                <a:schemeClr val="bg1"/>
              </a:solidFill>
              <a:latin typeface="Arial" panose="020B0604020202020204" pitchFamily="34" charset="0"/>
            </a:endParaRPr>
          </a:p>
        </p:txBody>
      </p:sp>
      <p:sp>
        <p:nvSpPr>
          <p:cNvPr id="15" name="Content Placeholder 2">
            <a:extLst>
              <a:ext uri="{FF2B5EF4-FFF2-40B4-BE49-F238E27FC236}">
                <a16:creationId xmlns:a16="http://schemas.microsoft.com/office/drawing/2014/main" id="{279EBC59-DC04-4C6E-9AF0-83281CEF37B7}"/>
              </a:ext>
            </a:extLst>
          </p:cNvPr>
          <p:cNvSpPr txBox="1">
            <a:spLocks/>
          </p:cNvSpPr>
          <p:nvPr/>
        </p:nvSpPr>
        <p:spPr>
          <a:xfrm>
            <a:off x="8321843" y="3314532"/>
            <a:ext cx="3031957" cy="1780674"/>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Tx/>
              <a:buBlip>
                <a:blip r:embed="rId2"/>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Tx/>
              <a:buBlip>
                <a:blip r:embed="rId2"/>
              </a:buBlip>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Blip>
                <a:blip r:embed="rId2"/>
              </a:buBlip>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Blip>
                <a:blip r:embed="rId2"/>
              </a:buBlip>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Blip>
                <a:blip r:embed="rId2"/>
              </a:buBlip>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Tx/>
              <a:buNone/>
            </a:pPr>
            <a:r>
              <a:rPr lang="en-US" sz="3600" dirty="0">
                <a:solidFill>
                  <a:schemeClr val="bg1"/>
                </a:solidFill>
                <a:latin typeface="Arial" panose="020B0604020202020204" pitchFamily="34" charset="0"/>
              </a:rPr>
              <a:t>TITLE</a:t>
            </a:r>
            <a:br>
              <a:rPr lang="en-US" sz="3600" dirty="0">
                <a:solidFill>
                  <a:schemeClr val="bg1"/>
                </a:solidFill>
                <a:latin typeface="Arial" panose="020B0604020202020204" pitchFamily="34" charset="0"/>
              </a:rPr>
            </a:br>
            <a:r>
              <a:rPr lang="en-US" sz="2400" dirty="0">
                <a:solidFill>
                  <a:schemeClr val="bg1"/>
                </a:solidFill>
                <a:latin typeface="Arial" panose="020B0604020202020204" pitchFamily="34" charset="0"/>
              </a:rPr>
              <a:t>Text</a:t>
            </a:r>
            <a:endParaRPr lang="en-US" sz="3600" dirty="0">
              <a:solidFill>
                <a:schemeClr val="bg1"/>
              </a:solidFill>
              <a:latin typeface="Arial" panose="020B0604020202020204" pitchFamily="34" charset="0"/>
            </a:endParaRPr>
          </a:p>
        </p:txBody>
      </p:sp>
      <p:sp>
        <p:nvSpPr>
          <p:cNvPr id="17" name="Rectangle 16">
            <a:extLst>
              <a:ext uri="{FF2B5EF4-FFF2-40B4-BE49-F238E27FC236}">
                <a16:creationId xmlns:a16="http://schemas.microsoft.com/office/drawing/2014/main" id="{AA917086-B631-483F-AA93-B29F44B745D5}"/>
              </a:ext>
            </a:extLst>
          </p:cNvPr>
          <p:cNvSpPr/>
          <p:nvPr/>
        </p:nvSpPr>
        <p:spPr>
          <a:xfrm>
            <a:off x="6208297" y="2899570"/>
            <a:ext cx="5710991" cy="3429000"/>
          </a:xfrm>
          <a:prstGeom prst="rect">
            <a:avLst/>
          </a:prstGeom>
          <a:solidFill>
            <a:srgbClr val="047A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Arial" panose="020B0604020202020204" pitchFamily="34" charset="0"/>
            </a:endParaRPr>
          </a:p>
        </p:txBody>
      </p:sp>
      <p:sp>
        <p:nvSpPr>
          <p:cNvPr id="18" name="Rectangle 17">
            <a:extLst>
              <a:ext uri="{FF2B5EF4-FFF2-40B4-BE49-F238E27FC236}">
                <a16:creationId xmlns:a16="http://schemas.microsoft.com/office/drawing/2014/main" id="{34093BD2-20CA-4895-B6BA-E662F125BFDB}"/>
              </a:ext>
            </a:extLst>
          </p:cNvPr>
          <p:cNvSpPr/>
          <p:nvPr/>
        </p:nvSpPr>
        <p:spPr>
          <a:xfrm>
            <a:off x="352934" y="2899570"/>
            <a:ext cx="5630780" cy="3429000"/>
          </a:xfrm>
          <a:prstGeom prst="rect">
            <a:avLst/>
          </a:prstGeom>
          <a:solidFill>
            <a:srgbClr val="00A8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Arial" panose="020B0604020202020204" pitchFamily="34" charset="0"/>
            </a:endParaRPr>
          </a:p>
        </p:txBody>
      </p:sp>
      <p:sp>
        <p:nvSpPr>
          <p:cNvPr id="16" name="Date Placeholder 3">
            <a:extLst>
              <a:ext uri="{FF2B5EF4-FFF2-40B4-BE49-F238E27FC236}">
                <a16:creationId xmlns:a16="http://schemas.microsoft.com/office/drawing/2014/main" id="{8103C125-D147-47B9-A22F-13980C1E5186}"/>
              </a:ext>
            </a:extLst>
          </p:cNvPr>
          <p:cNvSpPr>
            <a:spLocks noGrp="1"/>
          </p:cNvSpPr>
          <p:nvPr>
            <p:ph type="dt" sz="half" idx="2"/>
          </p:nvPr>
        </p:nvSpPr>
        <p:spPr>
          <a:xfrm>
            <a:off x="838200" y="6480181"/>
            <a:ext cx="2743200" cy="365125"/>
          </a:xfrm>
          <a:prstGeom prst="rect">
            <a:avLst/>
          </a:prstGeom>
        </p:spPr>
        <p:txBody>
          <a:bodyPr/>
          <a:lstStyle>
            <a:lvl1pPr>
              <a:defRPr>
                <a:solidFill>
                  <a:schemeClr val="bg1"/>
                </a:solidFill>
              </a:defRPr>
            </a:lvl1pPr>
          </a:lstStyle>
          <a:p>
            <a:fld id="{B61BEF0D-F0BB-DE4B-95CE-6DB70DBA9567}" type="datetimeFigureOut">
              <a:rPr lang="en-US" smtClean="0"/>
              <a:pPr/>
              <a:t>10/6/2025</a:t>
            </a:fld>
            <a:endParaRPr lang="en-US" dirty="0"/>
          </a:p>
        </p:txBody>
      </p:sp>
      <p:sp>
        <p:nvSpPr>
          <p:cNvPr id="19" name="Slide Number Placeholder 5">
            <a:extLst>
              <a:ext uri="{FF2B5EF4-FFF2-40B4-BE49-F238E27FC236}">
                <a16:creationId xmlns:a16="http://schemas.microsoft.com/office/drawing/2014/main" id="{1FB1966E-0913-4E6B-80AA-87ED5D23F95E}"/>
              </a:ext>
            </a:extLst>
          </p:cNvPr>
          <p:cNvSpPr>
            <a:spLocks noGrp="1"/>
          </p:cNvSpPr>
          <p:nvPr>
            <p:ph type="sldNum" sz="quarter" idx="4"/>
          </p:nvPr>
        </p:nvSpPr>
        <p:spPr>
          <a:xfrm>
            <a:off x="8610600" y="6508756"/>
            <a:ext cx="2743200" cy="365125"/>
          </a:xfrm>
          <a:prstGeom prst="rect">
            <a:avLst/>
          </a:prstGeom>
        </p:spPr>
        <p:txBody>
          <a:bodyPr/>
          <a:lstStyle>
            <a:lvl1pPr>
              <a:defRPr>
                <a:solidFill>
                  <a:srgbClr val="0B934F"/>
                </a:solidFill>
              </a:defRPr>
            </a:lvl1pPr>
          </a:lstStyle>
          <a:p>
            <a:fld id="{D57F1E4F-1CFF-5643-939E-217C01CDF565}" type="slidenum">
              <a:rPr lang="en-US" smtClean="0"/>
              <a:pPr/>
              <a:t>‹#›</a:t>
            </a:fld>
            <a:endParaRPr lang="en-US" dirty="0"/>
          </a:p>
        </p:txBody>
      </p:sp>
      <p:sp>
        <p:nvSpPr>
          <p:cNvPr id="22" name="Content Placeholder 2">
            <a:extLst>
              <a:ext uri="{FF2B5EF4-FFF2-40B4-BE49-F238E27FC236}">
                <a16:creationId xmlns:a16="http://schemas.microsoft.com/office/drawing/2014/main" id="{7E021D9E-7E62-4F3C-ADF2-69D434E5540D}"/>
              </a:ext>
            </a:extLst>
          </p:cNvPr>
          <p:cNvSpPr>
            <a:spLocks noGrp="1"/>
          </p:cNvSpPr>
          <p:nvPr>
            <p:ph idx="1"/>
          </p:nvPr>
        </p:nvSpPr>
        <p:spPr>
          <a:xfrm>
            <a:off x="619126" y="3086092"/>
            <a:ext cx="5184110" cy="3019433"/>
          </a:xfrm>
        </p:spPr>
        <p:txBody>
          <a:bodyPr anchor="t">
            <a:noAutofit/>
          </a:bodyPr>
          <a:lstStyle>
            <a:lvl1pPr marL="285750" marR="0" indent="-285750" algn="l" defTabSz="457200" rtl="0" eaLnBrk="1" fontAlgn="auto" latinLnBrk="0" hangingPunct="1">
              <a:lnSpc>
                <a:spcPct val="100000"/>
              </a:lnSpc>
              <a:spcBef>
                <a:spcPts val="0"/>
              </a:spcBef>
              <a:spcAft>
                <a:spcPts val="0"/>
              </a:spcAft>
              <a:buClrTx/>
              <a:buSzTx/>
              <a:buFontTx/>
              <a:buBlip>
                <a:blip r:embed="rId2"/>
              </a:buBlip>
              <a:tabLst/>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Click to edit Master text styles</a:t>
            </a:r>
          </a:p>
        </p:txBody>
      </p:sp>
      <p:sp>
        <p:nvSpPr>
          <p:cNvPr id="23" name="Content Placeholder 2">
            <a:extLst>
              <a:ext uri="{FF2B5EF4-FFF2-40B4-BE49-F238E27FC236}">
                <a16:creationId xmlns:a16="http://schemas.microsoft.com/office/drawing/2014/main" id="{3222E415-E9B7-453C-89A8-C1EEF719B3A9}"/>
              </a:ext>
            </a:extLst>
          </p:cNvPr>
          <p:cNvSpPr>
            <a:spLocks noGrp="1"/>
          </p:cNvSpPr>
          <p:nvPr>
            <p:ph idx="10"/>
          </p:nvPr>
        </p:nvSpPr>
        <p:spPr>
          <a:xfrm>
            <a:off x="6471737" y="3104353"/>
            <a:ext cx="5184110" cy="3019433"/>
          </a:xfrm>
        </p:spPr>
        <p:txBody>
          <a:bodyPr anchor="t">
            <a:noAutofit/>
          </a:bodyPr>
          <a:lstStyle>
            <a:lvl1pPr marL="285750" marR="0" indent="-285750" algn="l" defTabSz="457200" rtl="0" eaLnBrk="1" fontAlgn="auto" latinLnBrk="0" hangingPunct="1">
              <a:lnSpc>
                <a:spcPct val="100000"/>
              </a:lnSpc>
              <a:spcBef>
                <a:spcPts val="0"/>
              </a:spcBef>
              <a:spcAft>
                <a:spcPts val="0"/>
              </a:spcAft>
              <a:buClrTx/>
              <a:buSzTx/>
              <a:buFontTx/>
              <a:buBlip>
                <a:blip r:embed="rId2"/>
              </a:buBlip>
              <a:tabLst/>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Click to edit Master text styles</a:t>
            </a:r>
          </a:p>
        </p:txBody>
      </p:sp>
      <p:sp>
        <p:nvSpPr>
          <p:cNvPr id="24" name="Content Placeholder 2">
            <a:extLst>
              <a:ext uri="{FF2B5EF4-FFF2-40B4-BE49-F238E27FC236}">
                <a16:creationId xmlns:a16="http://schemas.microsoft.com/office/drawing/2014/main" id="{444F4103-1FFD-4A07-A629-6C88D41BC8B7}"/>
              </a:ext>
            </a:extLst>
          </p:cNvPr>
          <p:cNvSpPr>
            <a:spLocks noGrp="1"/>
          </p:cNvSpPr>
          <p:nvPr>
            <p:ph idx="4294967295" hasCustomPrompt="1"/>
          </p:nvPr>
        </p:nvSpPr>
        <p:spPr>
          <a:xfrm>
            <a:off x="615950" y="1475561"/>
            <a:ext cx="10994612" cy="1191440"/>
          </a:xfrm>
        </p:spPr>
        <p:txBody>
          <a:bodyPr>
            <a:normAutofit/>
          </a:bodyPr>
          <a:lstStyle>
            <a:lvl1pPr marL="0" indent="0">
              <a:buNone/>
              <a:defRPr/>
            </a:lvl1pPr>
          </a:lstStyle>
          <a:p>
            <a:pPr marL="0" indent="0">
              <a:buNone/>
            </a:pPr>
            <a:r>
              <a:rPr lang="en-US" dirty="0"/>
              <a:t>Text here. Text here. Text here. Text here. Text here. Text here. Text here. Text here. Text here</a:t>
            </a:r>
            <a:r>
              <a:rPr lang="en-US" sz="2000" dirty="0"/>
              <a:t>.</a:t>
            </a:r>
          </a:p>
        </p:txBody>
      </p:sp>
    </p:spTree>
    <p:extLst>
      <p:ext uri="{BB962C8B-B14F-4D97-AF65-F5344CB8AC3E}">
        <p14:creationId xmlns:p14="http://schemas.microsoft.com/office/powerpoint/2010/main" val="3343290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ext Slide 8">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7E73131-BB60-453B-8580-F693CD6F22C8}"/>
              </a:ext>
            </a:extLst>
          </p:cNvPr>
          <p:cNvSpPr>
            <a:spLocks noGrp="1"/>
          </p:cNvSpPr>
          <p:nvPr>
            <p:ph type="title" hasCustomPrompt="1"/>
          </p:nvPr>
        </p:nvSpPr>
        <p:spPr>
          <a:xfrm>
            <a:off x="1587499" y="136529"/>
            <a:ext cx="10426700" cy="915193"/>
          </a:xfrm>
        </p:spPr>
        <p:txBody>
          <a:bodyPr/>
          <a:lstStyle/>
          <a:p>
            <a:r>
              <a:rPr lang="en-US" dirty="0"/>
              <a:t>Click To Edit Master Title Style</a:t>
            </a:r>
          </a:p>
        </p:txBody>
      </p:sp>
      <p:sp>
        <p:nvSpPr>
          <p:cNvPr id="14" name="Content Placeholder 2">
            <a:extLst>
              <a:ext uri="{FF2B5EF4-FFF2-40B4-BE49-F238E27FC236}">
                <a16:creationId xmlns:a16="http://schemas.microsoft.com/office/drawing/2014/main" id="{B69721DF-4D50-4327-8923-7D04884AE059}"/>
              </a:ext>
            </a:extLst>
          </p:cNvPr>
          <p:cNvSpPr txBox="1">
            <a:spLocks/>
          </p:cNvSpPr>
          <p:nvPr/>
        </p:nvSpPr>
        <p:spPr>
          <a:xfrm>
            <a:off x="4580022" y="3338062"/>
            <a:ext cx="3031957" cy="1780674"/>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Tx/>
              <a:buBlip>
                <a:blip r:embed="rId2"/>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Tx/>
              <a:buBlip>
                <a:blip r:embed="rId2"/>
              </a:buBlip>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Blip>
                <a:blip r:embed="rId2"/>
              </a:buBlip>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Blip>
                <a:blip r:embed="rId2"/>
              </a:buBlip>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Blip>
                <a:blip r:embed="rId2"/>
              </a:buBlip>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Tx/>
              <a:buNone/>
            </a:pPr>
            <a:r>
              <a:rPr lang="en-US" sz="3600" dirty="0">
                <a:solidFill>
                  <a:schemeClr val="bg1"/>
                </a:solidFill>
                <a:latin typeface="Arial" panose="020B0604020202020204" pitchFamily="34" charset="0"/>
              </a:rPr>
              <a:t>TITLE</a:t>
            </a:r>
            <a:br>
              <a:rPr lang="en-US" sz="3600" dirty="0">
                <a:solidFill>
                  <a:schemeClr val="bg1"/>
                </a:solidFill>
                <a:latin typeface="Arial" panose="020B0604020202020204" pitchFamily="34" charset="0"/>
              </a:rPr>
            </a:br>
            <a:r>
              <a:rPr lang="en-US" sz="2400" dirty="0">
                <a:solidFill>
                  <a:schemeClr val="bg1"/>
                </a:solidFill>
                <a:latin typeface="Arial" panose="020B0604020202020204" pitchFamily="34" charset="0"/>
              </a:rPr>
              <a:t>Text</a:t>
            </a:r>
            <a:endParaRPr lang="en-US" sz="3600" dirty="0">
              <a:solidFill>
                <a:schemeClr val="bg1"/>
              </a:solidFill>
              <a:latin typeface="Arial" panose="020B0604020202020204" pitchFamily="34" charset="0"/>
            </a:endParaRPr>
          </a:p>
        </p:txBody>
      </p:sp>
      <p:sp>
        <p:nvSpPr>
          <p:cNvPr id="15" name="Content Placeholder 2">
            <a:extLst>
              <a:ext uri="{FF2B5EF4-FFF2-40B4-BE49-F238E27FC236}">
                <a16:creationId xmlns:a16="http://schemas.microsoft.com/office/drawing/2014/main" id="{279EBC59-DC04-4C6E-9AF0-83281CEF37B7}"/>
              </a:ext>
            </a:extLst>
          </p:cNvPr>
          <p:cNvSpPr txBox="1">
            <a:spLocks/>
          </p:cNvSpPr>
          <p:nvPr/>
        </p:nvSpPr>
        <p:spPr>
          <a:xfrm>
            <a:off x="8321843" y="3314532"/>
            <a:ext cx="3031957" cy="1780674"/>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Tx/>
              <a:buBlip>
                <a:blip r:embed="rId2"/>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Tx/>
              <a:buBlip>
                <a:blip r:embed="rId2"/>
              </a:buBlip>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Blip>
                <a:blip r:embed="rId2"/>
              </a:buBlip>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Blip>
                <a:blip r:embed="rId2"/>
              </a:buBlip>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Blip>
                <a:blip r:embed="rId2"/>
              </a:buBlip>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Tx/>
              <a:buNone/>
            </a:pPr>
            <a:r>
              <a:rPr lang="en-US" sz="3600" dirty="0">
                <a:solidFill>
                  <a:schemeClr val="bg1"/>
                </a:solidFill>
                <a:latin typeface="Arial" panose="020B0604020202020204" pitchFamily="34" charset="0"/>
              </a:rPr>
              <a:t>TITLE</a:t>
            </a:r>
            <a:br>
              <a:rPr lang="en-US" sz="3600" dirty="0">
                <a:solidFill>
                  <a:schemeClr val="bg1"/>
                </a:solidFill>
                <a:latin typeface="Arial" panose="020B0604020202020204" pitchFamily="34" charset="0"/>
              </a:rPr>
            </a:br>
            <a:r>
              <a:rPr lang="en-US" sz="2400" dirty="0">
                <a:solidFill>
                  <a:schemeClr val="bg1"/>
                </a:solidFill>
                <a:latin typeface="Arial" panose="020B0604020202020204" pitchFamily="34" charset="0"/>
              </a:rPr>
              <a:t>Text</a:t>
            </a:r>
            <a:endParaRPr lang="en-US" sz="3600" dirty="0">
              <a:solidFill>
                <a:schemeClr val="bg1"/>
              </a:solidFill>
              <a:latin typeface="Arial" panose="020B0604020202020204" pitchFamily="34" charset="0"/>
            </a:endParaRPr>
          </a:p>
        </p:txBody>
      </p:sp>
      <p:sp>
        <p:nvSpPr>
          <p:cNvPr id="16" name="Rectangle 15">
            <a:extLst>
              <a:ext uri="{FF2B5EF4-FFF2-40B4-BE49-F238E27FC236}">
                <a16:creationId xmlns:a16="http://schemas.microsoft.com/office/drawing/2014/main" id="{CF038C07-9EF9-418A-BA0D-A322294BFC25}"/>
              </a:ext>
            </a:extLst>
          </p:cNvPr>
          <p:cNvSpPr/>
          <p:nvPr/>
        </p:nvSpPr>
        <p:spPr>
          <a:xfrm>
            <a:off x="673323" y="1605333"/>
            <a:ext cx="5064411" cy="4506713"/>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Arial" panose="020B0604020202020204" pitchFamily="34" charset="0"/>
            </a:endParaRPr>
          </a:p>
        </p:txBody>
      </p:sp>
      <p:sp>
        <p:nvSpPr>
          <p:cNvPr id="21" name="Rectangle 20">
            <a:extLst>
              <a:ext uri="{FF2B5EF4-FFF2-40B4-BE49-F238E27FC236}">
                <a16:creationId xmlns:a16="http://schemas.microsoft.com/office/drawing/2014/main" id="{76DA8B0F-C6EF-4C3D-A118-045D9217E479}"/>
              </a:ext>
            </a:extLst>
          </p:cNvPr>
          <p:cNvSpPr/>
          <p:nvPr/>
        </p:nvSpPr>
        <p:spPr>
          <a:xfrm>
            <a:off x="6454269" y="1605333"/>
            <a:ext cx="5064411" cy="4506713"/>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Arial" panose="020B0604020202020204" pitchFamily="34" charset="0"/>
            </a:endParaRPr>
          </a:p>
        </p:txBody>
      </p:sp>
      <p:sp>
        <p:nvSpPr>
          <p:cNvPr id="11" name="Date Placeholder 3">
            <a:extLst>
              <a:ext uri="{FF2B5EF4-FFF2-40B4-BE49-F238E27FC236}">
                <a16:creationId xmlns:a16="http://schemas.microsoft.com/office/drawing/2014/main" id="{521BF61B-30F0-4497-8B86-0B25797F0942}"/>
              </a:ext>
            </a:extLst>
          </p:cNvPr>
          <p:cNvSpPr>
            <a:spLocks noGrp="1"/>
          </p:cNvSpPr>
          <p:nvPr>
            <p:ph type="dt" sz="half" idx="2"/>
          </p:nvPr>
        </p:nvSpPr>
        <p:spPr>
          <a:xfrm>
            <a:off x="838200" y="6480181"/>
            <a:ext cx="2743200" cy="365125"/>
          </a:xfrm>
          <a:prstGeom prst="rect">
            <a:avLst/>
          </a:prstGeom>
        </p:spPr>
        <p:txBody>
          <a:bodyPr/>
          <a:lstStyle>
            <a:lvl1pPr>
              <a:defRPr>
                <a:solidFill>
                  <a:schemeClr val="bg1"/>
                </a:solidFill>
              </a:defRPr>
            </a:lvl1pPr>
          </a:lstStyle>
          <a:p>
            <a:fld id="{B61BEF0D-F0BB-DE4B-95CE-6DB70DBA9567}" type="datetimeFigureOut">
              <a:rPr lang="en-US" smtClean="0"/>
              <a:pPr/>
              <a:t>10/6/2025</a:t>
            </a:fld>
            <a:endParaRPr lang="en-US" dirty="0"/>
          </a:p>
        </p:txBody>
      </p:sp>
      <p:sp>
        <p:nvSpPr>
          <p:cNvPr id="12" name="Slide Number Placeholder 5">
            <a:extLst>
              <a:ext uri="{FF2B5EF4-FFF2-40B4-BE49-F238E27FC236}">
                <a16:creationId xmlns:a16="http://schemas.microsoft.com/office/drawing/2014/main" id="{8F79CC4D-DCE6-4038-B119-601A9AB87F5C}"/>
              </a:ext>
            </a:extLst>
          </p:cNvPr>
          <p:cNvSpPr>
            <a:spLocks noGrp="1"/>
          </p:cNvSpPr>
          <p:nvPr>
            <p:ph type="sldNum" sz="quarter" idx="4"/>
          </p:nvPr>
        </p:nvSpPr>
        <p:spPr>
          <a:xfrm>
            <a:off x="8610600" y="6508756"/>
            <a:ext cx="2743200" cy="365125"/>
          </a:xfrm>
          <a:prstGeom prst="rect">
            <a:avLst/>
          </a:prstGeom>
        </p:spPr>
        <p:txBody>
          <a:bodyPr/>
          <a:lstStyle>
            <a:lvl1pPr>
              <a:defRPr>
                <a:solidFill>
                  <a:srgbClr val="0B934F"/>
                </a:solidFill>
              </a:defRPr>
            </a:lvl1pPr>
          </a:lstStyle>
          <a:p>
            <a:fld id="{D57F1E4F-1CFF-5643-939E-217C01CDF565}" type="slidenum">
              <a:rPr lang="en-US" smtClean="0"/>
              <a:pPr/>
              <a:t>‹#›</a:t>
            </a:fld>
            <a:endParaRPr lang="en-US" dirty="0"/>
          </a:p>
        </p:txBody>
      </p:sp>
      <p:sp>
        <p:nvSpPr>
          <p:cNvPr id="13" name="Content Placeholder 2">
            <a:extLst>
              <a:ext uri="{FF2B5EF4-FFF2-40B4-BE49-F238E27FC236}">
                <a16:creationId xmlns:a16="http://schemas.microsoft.com/office/drawing/2014/main" id="{F7915441-775B-4DBE-BFC3-D2C57DD2700F}"/>
              </a:ext>
            </a:extLst>
          </p:cNvPr>
          <p:cNvSpPr>
            <a:spLocks noGrp="1"/>
          </p:cNvSpPr>
          <p:nvPr>
            <p:ph idx="4294967295"/>
          </p:nvPr>
        </p:nvSpPr>
        <p:spPr>
          <a:xfrm>
            <a:off x="838201" y="1733550"/>
            <a:ext cx="4686300" cy="4152899"/>
          </a:xfrm>
        </p:spPr>
        <p:txBody>
          <a:bodyPr>
            <a:normAutofit/>
          </a:bodyPr>
          <a:lstStyle>
            <a:lvl1pPr marL="0" indent="0">
              <a:buNone/>
              <a:defRPr sz="1400"/>
            </a:lvl1pPr>
          </a:lstStyle>
          <a:p>
            <a:pPr lvl="0" algn="ctr"/>
            <a:r>
              <a:rPr lang="en-US" sz="2800">
                <a:latin typeface="Arial" panose="020B0604020202020204" pitchFamily="34" charset="0"/>
                <a:cs typeface="Arial" panose="020B0604020202020204" pitchFamily="34" charset="0"/>
              </a:rPr>
              <a:t>Click to edit Master text styles</a:t>
            </a:r>
          </a:p>
        </p:txBody>
      </p:sp>
      <p:sp>
        <p:nvSpPr>
          <p:cNvPr id="17" name="Content Placeholder 2">
            <a:extLst>
              <a:ext uri="{FF2B5EF4-FFF2-40B4-BE49-F238E27FC236}">
                <a16:creationId xmlns:a16="http://schemas.microsoft.com/office/drawing/2014/main" id="{4C4DE47B-AF7A-4A83-BA0A-E3745E99D782}"/>
              </a:ext>
            </a:extLst>
          </p:cNvPr>
          <p:cNvSpPr>
            <a:spLocks noGrp="1"/>
          </p:cNvSpPr>
          <p:nvPr>
            <p:ph idx="4294967295"/>
          </p:nvPr>
        </p:nvSpPr>
        <p:spPr>
          <a:xfrm>
            <a:off x="6643324" y="1743075"/>
            <a:ext cx="4686300" cy="4152899"/>
          </a:xfrm>
        </p:spPr>
        <p:txBody>
          <a:bodyPr>
            <a:normAutofit/>
          </a:bodyPr>
          <a:lstStyle>
            <a:lvl1pPr marL="0" indent="0">
              <a:buNone/>
              <a:defRPr sz="1400"/>
            </a:lvl1pPr>
          </a:lstStyle>
          <a:p>
            <a:pPr lvl="0" algn="ctr"/>
            <a:r>
              <a:rPr lang="en-US" sz="2800">
                <a:latin typeface="Arial" panose="020B0604020202020204" pitchFamily="34" charset="0"/>
                <a:cs typeface="Arial" panose="020B0604020202020204" pitchFamily="34" charset="0"/>
              </a:rPr>
              <a:t>Click to edit Master text styles</a:t>
            </a:r>
          </a:p>
        </p:txBody>
      </p:sp>
    </p:spTree>
    <p:extLst>
      <p:ext uri="{BB962C8B-B14F-4D97-AF65-F5344CB8AC3E}">
        <p14:creationId xmlns:p14="http://schemas.microsoft.com/office/powerpoint/2010/main" val="2031992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ext Slide 9">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7E73131-BB60-453B-8580-F693CD6F22C8}"/>
              </a:ext>
            </a:extLst>
          </p:cNvPr>
          <p:cNvSpPr>
            <a:spLocks noGrp="1"/>
          </p:cNvSpPr>
          <p:nvPr>
            <p:ph type="title" hasCustomPrompt="1"/>
          </p:nvPr>
        </p:nvSpPr>
        <p:spPr>
          <a:xfrm>
            <a:off x="1587499" y="136529"/>
            <a:ext cx="10426700" cy="915193"/>
          </a:xfrm>
        </p:spPr>
        <p:txBody>
          <a:bodyPr/>
          <a:lstStyle/>
          <a:p>
            <a:r>
              <a:rPr lang="en-US" dirty="0"/>
              <a:t>Click To Edit Master Title Style</a:t>
            </a:r>
          </a:p>
        </p:txBody>
      </p:sp>
      <p:sp>
        <p:nvSpPr>
          <p:cNvPr id="14" name="Content Placeholder 2">
            <a:extLst>
              <a:ext uri="{FF2B5EF4-FFF2-40B4-BE49-F238E27FC236}">
                <a16:creationId xmlns:a16="http://schemas.microsoft.com/office/drawing/2014/main" id="{B69721DF-4D50-4327-8923-7D04884AE059}"/>
              </a:ext>
            </a:extLst>
          </p:cNvPr>
          <p:cNvSpPr txBox="1">
            <a:spLocks/>
          </p:cNvSpPr>
          <p:nvPr/>
        </p:nvSpPr>
        <p:spPr>
          <a:xfrm>
            <a:off x="4580022" y="3338062"/>
            <a:ext cx="3031957" cy="1780674"/>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Tx/>
              <a:buBlip>
                <a:blip r:embed="rId2"/>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Tx/>
              <a:buBlip>
                <a:blip r:embed="rId2"/>
              </a:buBlip>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Blip>
                <a:blip r:embed="rId2"/>
              </a:buBlip>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Blip>
                <a:blip r:embed="rId2"/>
              </a:buBlip>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Blip>
                <a:blip r:embed="rId2"/>
              </a:buBlip>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Tx/>
              <a:buNone/>
            </a:pPr>
            <a:r>
              <a:rPr lang="en-US" sz="3600" dirty="0">
                <a:solidFill>
                  <a:schemeClr val="bg1"/>
                </a:solidFill>
                <a:latin typeface="Arial" panose="020B0604020202020204" pitchFamily="34" charset="0"/>
              </a:rPr>
              <a:t>TITLE</a:t>
            </a:r>
            <a:br>
              <a:rPr lang="en-US" sz="3600" dirty="0">
                <a:solidFill>
                  <a:schemeClr val="bg1"/>
                </a:solidFill>
                <a:latin typeface="Arial" panose="020B0604020202020204" pitchFamily="34" charset="0"/>
              </a:rPr>
            </a:br>
            <a:r>
              <a:rPr lang="en-US" sz="2400" dirty="0">
                <a:solidFill>
                  <a:schemeClr val="bg1"/>
                </a:solidFill>
                <a:latin typeface="Arial" panose="020B0604020202020204" pitchFamily="34" charset="0"/>
              </a:rPr>
              <a:t>Text</a:t>
            </a:r>
            <a:endParaRPr lang="en-US" sz="3600" dirty="0">
              <a:solidFill>
                <a:schemeClr val="bg1"/>
              </a:solidFill>
              <a:latin typeface="Arial" panose="020B0604020202020204" pitchFamily="34" charset="0"/>
            </a:endParaRPr>
          </a:p>
        </p:txBody>
      </p:sp>
      <p:sp>
        <p:nvSpPr>
          <p:cNvPr id="15" name="Content Placeholder 2">
            <a:extLst>
              <a:ext uri="{FF2B5EF4-FFF2-40B4-BE49-F238E27FC236}">
                <a16:creationId xmlns:a16="http://schemas.microsoft.com/office/drawing/2014/main" id="{279EBC59-DC04-4C6E-9AF0-83281CEF37B7}"/>
              </a:ext>
            </a:extLst>
          </p:cNvPr>
          <p:cNvSpPr txBox="1">
            <a:spLocks/>
          </p:cNvSpPr>
          <p:nvPr/>
        </p:nvSpPr>
        <p:spPr>
          <a:xfrm>
            <a:off x="8321843" y="3314532"/>
            <a:ext cx="3031957" cy="1780674"/>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Tx/>
              <a:buBlip>
                <a:blip r:embed="rId2"/>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Tx/>
              <a:buBlip>
                <a:blip r:embed="rId2"/>
              </a:buBlip>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Blip>
                <a:blip r:embed="rId2"/>
              </a:buBlip>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Blip>
                <a:blip r:embed="rId2"/>
              </a:buBlip>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Blip>
                <a:blip r:embed="rId2"/>
              </a:buBlip>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Tx/>
              <a:buNone/>
            </a:pPr>
            <a:r>
              <a:rPr lang="en-US" sz="3600" dirty="0">
                <a:solidFill>
                  <a:schemeClr val="bg1"/>
                </a:solidFill>
                <a:latin typeface="Arial" panose="020B0604020202020204" pitchFamily="34" charset="0"/>
              </a:rPr>
              <a:t>TITLE</a:t>
            </a:r>
            <a:br>
              <a:rPr lang="en-US" sz="3600" dirty="0">
                <a:solidFill>
                  <a:schemeClr val="bg1"/>
                </a:solidFill>
                <a:latin typeface="Arial" panose="020B0604020202020204" pitchFamily="34" charset="0"/>
              </a:rPr>
            </a:br>
            <a:r>
              <a:rPr lang="en-US" sz="2400" dirty="0">
                <a:solidFill>
                  <a:schemeClr val="bg1"/>
                </a:solidFill>
                <a:latin typeface="Arial" panose="020B0604020202020204" pitchFamily="34" charset="0"/>
              </a:rPr>
              <a:t>Text</a:t>
            </a:r>
            <a:endParaRPr lang="en-US" sz="3600" dirty="0">
              <a:solidFill>
                <a:schemeClr val="bg1"/>
              </a:solidFill>
              <a:latin typeface="Arial" panose="020B0604020202020204" pitchFamily="34" charset="0"/>
            </a:endParaRPr>
          </a:p>
        </p:txBody>
      </p:sp>
      <p:sp>
        <p:nvSpPr>
          <p:cNvPr id="11" name="Rectangle 10">
            <a:extLst>
              <a:ext uri="{FF2B5EF4-FFF2-40B4-BE49-F238E27FC236}">
                <a16:creationId xmlns:a16="http://schemas.microsoft.com/office/drawing/2014/main" id="{9CBF8935-AA71-41F5-899D-38176725B87D}"/>
              </a:ext>
            </a:extLst>
          </p:cNvPr>
          <p:cNvSpPr/>
          <p:nvPr/>
        </p:nvSpPr>
        <p:spPr>
          <a:xfrm>
            <a:off x="0" y="1118936"/>
            <a:ext cx="5994400" cy="5402180"/>
          </a:xfrm>
          <a:prstGeom prst="rect">
            <a:avLst/>
          </a:prstGeom>
          <a:solidFill>
            <a:srgbClr val="92D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Arial" panose="020B0604020202020204" pitchFamily="34" charset="0"/>
            </a:endParaRPr>
          </a:p>
        </p:txBody>
      </p:sp>
      <p:sp>
        <p:nvSpPr>
          <p:cNvPr id="12" name="Picture Placeholder 3">
            <a:extLst>
              <a:ext uri="{FF2B5EF4-FFF2-40B4-BE49-F238E27FC236}">
                <a16:creationId xmlns:a16="http://schemas.microsoft.com/office/drawing/2014/main" id="{60E35861-6BE5-44E6-A88B-0CF83C17E3FE}"/>
              </a:ext>
            </a:extLst>
          </p:cNvPr>
          <p:cNvSpPr>
            <a:spLocks noGrp="1"/>
          </p:cNvSpPr>
          <p:nvPr>
            <p:ph type="pic" sz="quarter" idx="13"/>
          </p:nvPr>
        </p:nvSpPr>
        <p:spPr>
          <a:xfrm>
            <a:off x="478595" y="1372894"/>
            <a:ext cx="5037220" cy="4233820"/>
          </a:xfrm>
        </p:spPr>
      </p:sp>
      <p:sp>
        <p:nvSpPr>
          <p:cNvPr id="13" name="Content Placeholder 6">
            <a:extLst>
              <a:ext uri="{FF2B5EF4-FFF2-40B4-BE49-F238E27FC236}">
                <a16:creationId xmlns:a16="http://schemas.microsoft.com/office/drawing/2014/main" id="{8CB579F8-1CE7-4407-A995-654AF71CE3C4}"/>
              </a:ext>
            </a:extLst>
          </p:cNvPr>
          <p:cNvSpPr>
            <a:spLocks noGrp="1"/>
          </p:cNvSpPr>
          <p:nvPr>
            <p:ph sz="half" idx="4294967295"/>
          </p:nvPr>
        </p:nvSpPr>
        <p:spPr>
          <a:xfrm>
            <a:off x="6807200" y="1408114"/>
            <a:ext cx="5384800" cy="5113337"/>
          </a:xfrm>
        </p:spPr>
        <p:txBody>
          <a:bodyPr>
            <a:normAutofit/>
          </a:bodyPr>
          <a:lstStyle>
            <a:lvl1pPr>
              <a:spcAft>
                <a:spcPts val="1200"/>
              </a:spcAft>
              <a:buBlip>
                <a:blip r:embed="rId2"/>
              </a:buBlip>
              <a:defRPr/>
            </a:lvl1pPr>
          </a:lstStyle>
          <a:p>
            <a:pPr lvl="0">
              <a:spcAft>
                <a:spcPts val="1200"/>
              </a:spcAft>
              <a:buBlip>
                <a:blip r:embed="rId2"/>
              </a:buBlip>
            </a:pPr>
            <a:r>
              <a:rPr lang="en-US" sz="2000"/>
              <a:t>Click to edit Master text styles</a:t>
            </a:r>
          </a:p>
          <a:p>
            <a:pPr lvl="1">
              <a:spcAft>
                <a:spcPts val="1200"/>
              </a:spcAft>
              <a:buBlip>
                <a:blip r:embed="rId2"/>
              </a:buBlip>
            </a:pPr>
            <a:r>
              <a:rPr lang="en-US" sz="2000"/>
              <a:t>Second level</a:t>
            </a:r>
          </a:p>
          <a:p>
            <a:pPr lvl="2">
              <a:spcAft>
                <a:spcPts val="1200"/>
              </a:spcAft>
              <a:buBlip>
                <a:blip r:embed="rId2"/>
              </a:buBlip>
            </a:pPr>
            <a:r>
              <a:rPr lang="en-US" sz="2000"/>
              <a:t>Third level</a:t>
            </a:r>
          </a:p>
        </p:txBody>
      </p:sp>
      <p:sp>
        <p:nvSpPr>
          <p:cNvPr id="17" name="Slide Number Placeholder 4">
            <a:extLst>
              <a:ext uri="{FF2B5EF4-FFF2-40B4-BE49-F238E27FC236}">
                <a16:creationId xmlns:a16="http://schemas.microsoft.com/office/drawing/2014/main" id="{8845A39A-2C5A-4B19-9982-7A6A494BFE0F}"/>
              </a:ext>
            </a:extLst>
          </p:cNvPr>
          <p:cNvSpPr txBox="1">
            <a:spLocks/>
          </p:cNvSpPr>
          <p:nvPr/>
        </p:nvSpPr>
        <p:spPr>
          <a:xfrm>
            <a:off x="0" y="5607050"/>
            <a:ext cx="5994400" cy="914400"/>
          </a:xfrm>
          <a:prstGeom prst="rect">
            <a:avLst/>
          </a:prstGeom>
        </p:spPr>
        <p:txBody>
          <a:bodyPr vert="horz" lIns="91440" tIns="45720" rIns="91440" bIns="45720" rtlCol="0" anchor="ctr">
            <a:normAutofit/>
          </a:bodyPr>
          <a:lstStyle>
            <a:defPPr>
              <a:defRPr lang="en-US"/>
            </a:defPPr>
            <a:lvl1pPr marL="0" algn="r" defTabSz="457200" rtl="0" eaLnBrk="1" latinLnBrk="0" hangingPunct="1">
              <a:defRPr sz="1200" kern="1200">
                <a:solidFill>
                  <a:schemeClr val="accent6">
                    <a:lumMod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000" b="1" dirty="0">
                <a:solidFill>
                  <a:schemeClr val="bg1"/>
                </a:solidFill>
                <a:latin typeface="Arial" panose="020B0604020202020204" pitchFamily="34" charset="0"/>
                <a:cs typeface="Arial" panose="020B0604020202020204" pitchFamily="34" charset="0"/>
              </a:rPr>
              <a:t>EMAIL@MONHEALTHSYS.ORG</a:t>
            </a:r>
          </a:p>
          <a:p>
            <a:pPr algn="ctr"/>
            <a:r>
              <a:rPr lang="en-US" sz="2400" b="1" dirty="0">
                <a:solidFill>
                  <a:schemeClr val="bg1"/>
                </a:solidFill>
                <a:latin typeface="Arial" panose="020B0604020202020204" pitchFamily="34" charset="0"/>
                <a:cs typeface="Arial" panose="020B0604020202020204" pitchFamily="34" charset="0"/>
              </a:rPr>
              <a:t>XXX-XXX-XXXX</a:t>
            </a:r>
            <a:endParaRPr lang="en-US" sz="2800" b="1" dirty="0">
              <a:solidFill>
                <a:schemeClr val="bg1"/>
              </a:solidFill>
              <a:latin typeface="Arial" panose="020B0604020202020204" pitchFamily="34" charset="0"/>
              <a:cs typeface="Arial" panose="020B0604020202020204" pitchFamily="34" charset="0"/>
            </a:endParaRPr>
          </a:p>
        </p:txBody>
      </p:sp>
      <p:sp>
        <p:nvSpPr>
          <p:cNvPr id="16" name="Date Placeholder 3">
            <a:extLst>
              <a:ext uri="{FF2B5EF4-FFF2-40B4-BE49-F238E27FC236}">
                <a16:creationId xmlns:a16="http://schemas.microsoft.com/office/drawing/2014/main" id="{55BC1D65-383F-43AB-8F3C-1980651B2B71}"/>
              </a:ext>
            </a:extLst>
          </p:cNvPr>
          <p:cNvSpPr>
            <a:spLocks noGrp="1"/>
          </p:cNvSpPr>
          <p:nvPr>
            <p:ph type="dt" sz="half" idx="2"/>
          </p:nvPr>
        </p:nvSpPr>
        <p:spPr>
          <a:xfrm>
            <a:off x="838200" y="6480181"/>
            <a:ext cx="2743200" cy="365125"/>
          </a:xfrm>
          <a:prstGeom prst="rect">
            <a:avLst/>
          </a:prstGeom>
        </p:spPr>
        <p:txBody>
          <a:bodyPr/>
          <a:lstStyle>
            <a:lvl1pPr>
              <a:defRPr>
                <a:solidFill>
                  <a:schemeClr val="bg1"/>
                </a:solidFill>
              </a:defRPr>
            </a:lvl1pPr>
          </a:lstStyle>
          <a:p>
            <a:fld id="{B61BEF0D-F0BB-DE4B-95CE-6DB70DBA9567}" type="datetimeFigureOut">
              <a:rPr lang="en-US" smtClean="0"/>
              <a:pPr/>
              <a:t>10/6/2025</a:t>
            </a:fld>
            <a:endParaRPr lang="en-US" dirty="0"/>
          </a:p>
        </p:txBody>
      </p:sp>
      <p:sp>
        <p:nvSpPr>
          <p:cNvPr id="18" name="Slide Number Placeholder 5">
            <a:extLst>
              <a:ext uri="{FF2B5EF4-FFF2-40B4-BE49-F238E27FC236}">
                <a16:creationId xmlns:a16="http://schemas.microsoft.com/office/drawing/2014/main" id="{9578E70D-17FB-4C11-9DD0-195B0A32B0A9}"/>
              </a:ext>
            </a:extLst>
          </p:cNvPr>
          <p:cNvSpPr>
            <a:spLocks noGrp="1"/>
          </p:cNvSpPr>
          <p:nvPr>
            <p:ph type="sldNum" sz="quarter" idx="4"/>
          </p:nvPr>
        </p:nvSpPr>
        <p:spPr>
          <a:xfrm>
            <a:off x="8610600" y="6508756"/>
            <a:ext cx="2743200" cy="365125"/>
          </a:xfrm>
          <a:prstGeom prst="rect">
            <a:avLst/>
          </a:prstGeom>
        </p:spPr>
        <p:txBody>
          <a:bodyPr/>
          <a:lstStyle>
            <a:lvl1pPr>
              <a:defRPr>
                <a:solidFill>
                  <a:srgbClr val="0B934F"/>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65814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Mon Health 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35EA80B-4CDC-48F8-A96D-6B5CCC131294}"/>
              </a:ext>
            </a:extLst>
          </p:cNvPr>
          <p:cNvSpPr/>
          <p:nvPr/>
        </p:nvSpPr>
        <p:spPr>
          <a:xfrm>
            <a:off x="6" y="2301587"/>
            <a:ext cx="154329" cy="275655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id-ID" sz="1350" dirty="0">
              <a:solidFill>
                <a:prstClr val="white"/>
              </a:solidFill>
              <a:latin typeface="Arial" panose="020B0604020202020204" pitchFamily="34" charset="0"/>
            </a:endParaRPr>
          </a:p>
        </p:txBody>
      </p:sp>
      <p:sp>
        <p:nvSpPr>
          <p:cNvPr id="10" name="Rectangle 9">
            <a:extLst>
              <a:ext uri="{FF2B5EF4-FFF2-40B4-BE49-F238E27FC236}">
                <a16:creationId xmlns:a16="http://schemas.microsoft.com/office/drawing/2014/main" id="{32B18265-6E2D-48C0-AB36-3FFE9A50D155}"/>
              </a:ext>
            </a:extLst>
          </p:cNvPr>
          <p:cNvSpPr/>
          <p:nvPr/>
        </p:nvSpPr>
        <p:spPr>
          <a:xfrm>
            <a:off x="184583" y="6508464"/>
            <a:ext cx="5911423" cy="246221"/>
          </a:xfrm>
          <a:prstGeom prst="rect">
            <a:avLst/>
          </a:prstGeom>
        </p:spPr>
        <p:txBody>
          <a:bodyPr wrap="square">
            <a:spAutoFit/>
          </a:bodyPr>
          <a:lstStyle/>
          <a:p>
            <a:r>
              <a:rPr lang="en-US" sz="1000" spc="225" dirty="0">
                <a:solidFill>
                  <a:schemeClr val="bg1"/>
                </a:solidFill>
                <a:latin typeface="Arial" panose="020B0604020202020204" pitchFamily="34" charset="0"/>
                <a:cs typeface="Arial" panose="020B0604020202020204" pitchFamily="34" charset="0"/>
              </a:rPr>
              <a:t>Choose Mon Health. </a:t>
            </a:r>
            <a:r>
              <a:rPr lang="en-US" sz="1000" i="1" spc="225" dirty="0">
                <a:solidFill>
                  <a:schemeClr val="bg1"/>
                </a:solidFill>
                <a:latin typeface="Arial" panose="020B0604020202020204" pitchFamily="34" charset="0"/>
                <a:cs typeface="Arial" panose="020B0604020202020204" pitchFamily="34" charset="0"/>
              </a:rPr>
              <a:t>Feel The Difference.</a:t>
            </a:r>
          </a:p>
        </p:txBody>
      </p:sp>
      <p:pic>
        <p:nvPicPr>
          <p:cNvPr id="12" name="Picture 11">
            <a:extLst>
              <a:ext uri="{FF2B5EF4-FFF2-40B4-BE49-F238E27FC236}">
                <a16:creationId xmlns:a16="http://schemas.microsoft.com/office/drawing/2014/main" id="{EC3DC9BB-71AE-4DC6-A599-431F6AD3AD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7022" y="1652155"/>
            <a:ext cx="5037956" cy="2476751"/>
          </a:xfrm>
          <a:prstGeom prst="rect">
            <a:avLst/>
          </a:prstGeom>
        </p:spPr>
      </p:pic>
      <p:pic>
        <p:nvPicPr>
          <p:cNvPr id="13" name="Picture 12" descr="Logo, icon&#10;&#10;Description automatically generated">
            <a:extLst>
              <a:ext uri="{FF2B5EF4-FFF2-40B4-BE49-F238E27FC236}">
                <a16:creationId xmlns:a16="http://schemas.microsoft.com/office/drawing/2014/main" id="{2A99732C-D355-48E0-A940-B9B0C83FE8AD}"/>
              </a:ext>
            </a:extLst>
          </p:cNvPr>
          <p:cNvPicPr>
            <a:picLocks noChangeAspect="1"/>
          </p:cNvPicPr>
          <p:nvPr/>
        </p:nvPicPr>
        <p:blipFill>
          <a:blip r:embed="rId4">
            <a:alphaModFix amt="24000"/>
            <a:extLst>
              <a:ext uri="{28A0092B-C50C-407E-A947-70E740481C1C}">
                <a14:useLocalDpi xmlns:a14="http://schemas.microsoft.com/office/drawing/2010/main" val="0"/>
              </a:ext>
            </a:extLst>
          </a:blip>
          <a:stretch>
            <a:fillRect/>
          </a:stretch>
        </p:blipFill>
        <p:spPr>
          <a:xfrm>
            <a:off x="-1808968" y="-1000089"/>
            <a:ext cx="4475968" cy="3205913"/>
          </a:xfrm>
          <a:prstGeom prst="rect">
            <a:avLst/>
          </a:prstGeom>
          <a:noFill/>
          <a:effectLst/>
        </p:spPr>
      </p:pic>
    </p:spTree>
    <p:extLst>
      <p:ext uri="{BB962C8B-B14F-4D97-AF65-F5344CB8AC3E}">
        <p14:creationId xmlns:p14="http://schemas.microsoft.com/office/powerpoint/2010/main" val="821223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Mon Health Medical Cen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35EA80B-4CDC-48F8-A96D-6B5CCC131294}"/>
              </a:ext>
            </a:extLst>
          </p:cNvPr>
          <p:cNvSpPr/>
          <p:nvPr/>
        </p:nvSpPr>
        <p:spPr>
          <a:xfrm>
            <a:off x="6" y="2301587"/>
            <a:ext cx="154329" cy="275655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id-ID" sz="1350" dirty="0">
              <a:solidFill>
                <a:prstClr val="white"/>
              </a:solidFill>
              <a:latin typeface="Arial" panose="020B0604020202020204" pitchFamily="34" charset="0"/>
            </a:endParaRPr>
          </a:p>
        </p:txBody>
      </p:sp>
      <p:sp>
        <p:nvSpPr>
          <p:cNvPr id="10" name="Rectangle 9">
            <a:extLst>
              <a:ext uri="{FF2B5EF4-FFF2-40B4-BE49-F238E27FC236}">
                <a16:creationId xmlns:a16="http://schemas.microsoft.com/office/drawing/2014/main" id="{32B18265-6E2D-48C0-AB36-3FFE9A50D155}"/>
              </a:ext>
            </a:extLst>
          </p:cNvPr>
          <p:cNvSpPr/>
          <p:nvPr/>
        </p:nvSpPr>
        <p:spPr>
          <a:xfrm>
            <a:off x="184583" y="6508464"/>
            <a:ext cx="5911423" cy="246221"/>
          </a:xfrm>
          <a:prstGeom prst="rect">
            <a:avLst/>
          </a:prstGeom>
        </p:spPr>
        <p:txBody>
          <a:bodyPr wrap="square">
            <a:spAutoFit/>
          </a:bodyPr>
          <a:lstStyle/>
          <a:p>
            <a:r>
              <a:rPr lang="en-US" sz="1000" spc="225" dirty="0">
                <a:solidFill>
                  <a:schemeClr val="bg1"/>
                </a:solidFill>
                <a:latin typeface="Arial" panose="020B0604020202020204" pitchFamily="34" charset="0"/>
                <a:cs typeface="Arial" panose="020B0604020202020204" pitchFamily="34" charset="0"/>
              </a:rPr>
              <a:t>Choose Mon Health. </a:t>
            </a:r>
            <a:r>
              <a:rPr lang="en-US" sz="1000" i="1" spc="225" dirty="0">
                <a:solidFill>
                  <a:schemeClr val="bg1"/>
                </a:solidFill>
                <a:latin typeface="Arial" panose="020B0604020202020204" pitchFamily="34" charset="0"/>
                <a:cs typeface="Arial" panose="020B0604020202020204" pitchFamily="34" charset="0"/>
              </a:rPr>
              <a:t>Feel The Difference.</a:t>
            </a:r>
          </a:p>
        </p:txBody>
      </p:sp>
      <p:pic>
        <p:nvPicPr>
          <p:cNvPr id="13" name="Picture 12" descr="Logo, icon&#10;&#10;Description automatically generated">
            <a:extLst>
              <a:ext uri="{FF2B5EF4-FFF2-40B4-BE49-F238E27FC236}">
                <a16:creationId xmlns:a16="http://schemas.microsoft.com/office/drawing/2014/main" id="{2A99732C-D355-48E0-A940-B9B0C83FE8AD}"/>
              </a:ext>
            </a:extLst>
          </p:cNvPr>
          <p:cNvPicPr>
            <a:picLocks noChangeAspect="1"/>
          </p:cNvPicPr>
          <p:nvPr/>
        </p:nvPicPr>
        <p:blipFill>
          <a:blip r:embed="rId3">
            <a:alphaModFix amt="24000"/>
            <a:extLst>
              <a:ext uri="{28A0092B-C50C-407E-A947-70E740481C1C}">
                <a14:useLocalDpi xmlns:a14="http://schemas.microsoft.com/office/drawing/2010/main" val="0"/>
              </a:ext>
            </a:extLst>
          </a:blip>
          <a:stretch>
            <a:fillRect/>
          </a:stretch>
        </p:blipFill>
        <p:spPr>
          <a:xfrm>
            <a:off x="-1808968" y="-1000089"/>
            <a:ext cx="4475968" cy="3205913"/>
          </a:xfrm>
          <a:prstGeom prst="rect">
            <a:avLst/>
          </a:prstGeom>
          <a:noFill/>
          <a:effectLst/>
        </p:spPr>
      </p:pic>
      <p:pic>
        <p:nvPicPr>
          <p:cNvPr id="7" name="Picture 6">
            <a:extLst>
              <a:ext uri="{FF2B5EF4-FFF2-40B4-BE49-F238E27FC236}">
                <a16:creationId xmlns:a16="http://schemas.microsoft.com/office/drawing/2014/main" id="{7A5E47B4-3758-47EC-B1D5-9DFE1603CA2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856317" y="1412876"/>
            <a:ext cx="5046383" cy="2657475"/>
          </a:xfrm>
          <a:prstGeom prst="rect">
            <a:avLst/>
          </a:prstGeom>
        </p:spPr>
      </p:pic>
    </p:spTree>
    <p:extLst>
      <p:ext uri="{BB962C8B-B14F-4D97-AF65-F5344CB8AC3E}">
        <p14:creationId xmlns:p14="http://schemas.microsoft.com/office/powerpoint/2010/main" val="2653732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JMH">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35EA80B-4CDC-48F8-A96D-6B5CCC131294}"/>
              </a:ext>
            </a:extLst>
          </p:cNvPr>
          <p:cNvSpPr/>
          <p:nvPr/>
        </p:nvSpPr>
        <p:spPr>
          <a:xfrm>
            <a:off x="6" y="2301587"/>
            <a:ext cx="154329" cy="275655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id-ID" sz="1350" dirty="0">
              <a:solidFill>
                <a:prstClr val="white"/>
              </a:solidFill>
              <a:latin typeface="Arial" panose="020B0604020202020204" pitchFamily="34" charset="0"/>
            </a:endParaRPr>
          </a:p>
        </p:txBody>
      </p:sp>
      <p:sp>
        <p:nvSpPr>
          <p:cNvPr id="10" name="Rectangle 9">
            <a:extLst>
              <a:ext uri="{FF2B5EF4-FFF2-40B4-BE49-F238E27FC236}">
                <a16:creationId xmlns:a16="http://schemas.microsoft.com/office/drawing/2014/main" id="{32B18265-6E2D-48C0-AB36-3FFE9A50D155}"/>
              </a:ext>
            </a:extLst>
          </p:cNvPr>
          <p:cNvSpPr/>
          <p:nvPr/>
        </p:nvSpPr>
        <p:spPr>
          <a:xfrm>
            <a:off x="184583" y="6508464"/>
            <a:ext cx="5911423" cy="246221"/>
          </a:xfrm>
          <a:prstGeom prst="rect">
            <a:avLst/>
          </a:prstGeom>
        </p:spPr>
        <p:txBody>
          <a:bodyPr wrap="square">
            <a:spAutoFit/>
          </a:bodyPr>
          <a:lstStyle/>
          <a:p>
            <a:r>
              <a:rPr lang="en-US" sz="1000" spc="225" dirty="0">
                <a:solidFill>
                  <a:schemeClr val="bg1"/>
                </a:solidFill>
                <a:latin typeface="Arial" panose="020B0604020202020204" pitchFamily="34" charset="0"/>
                <a:cs typeface="Arial" panose="020B0604020202020204" pitchFamily="34" charset="0"/>
              </a:rPr>
              <a:t>Choose Mon Health. </a:t>
            </a:r>
            <a:r>
              <a:rPr lang="en-US" sz="1000" i="1" spc="225" dirty="0">
                <a:solidFill>
                  <a:schemeClr val="bg1"/>
                </a:solidFill>
                <a:latin typeface="Arial" panose="020B0604020202020204" pitchFamily="34" charset="0"/>
                <a:cs typeface="Arial" panose="020B0604020202020204" pitchFamily="34" charset="0"/>
              </a:rPr>
              <a:t>Feel The Difference.</a:t>
            </a:r>
          </a:p>
        </p:txBody>
      </p:sp>
      <p:pic>
        <p:nvPicPr>
          <p:cNvPr id="13" name="Picture 12" descr="Logo, icon&#10;&#10;Description automatically generated">
            <a:extLst>
              <a:ext uri="{FF2B5EF4-FFF2-40B4-BE49-F238E27FC236}">
                <a16:creationId xmlns:a16="http://schemas.microsoft.com/office/drawing/2014/main" id="{2A99732C-D355-48E0-A940-B9B0C83FE8AD}"/>
              </a:ext>
            </a:extLst>
          </p:cNvPr>
          <p:cNvPicPr>
            <a:picLocks noChangeAspect="1"/>
          </p:cNvPicPr>
          <p:nvPr/>
        </p:nvPicPr>
        <p:blipFill>
          <a:blip r:embed="rId3">
            <a:alphaModFix amt="24000"/>
            <a:extLst>
              <a:ext uri="{28A0092B-C50C-407E-A947-70E740481C1C}">
                <a14:useLocalDpi xmlns:a14="http://schemas.microsoft.com/office/drawing/2010/main" val="0"/>
              </a:ext>
            </a:extLst>
          </a:blip>
          <a:stretch>
            <a:fillRect/>
          </a:stretch>
        </p:blipFill>
        <p:spPr>
          <a:xfrm>
            <a:off x="-1808968" y="-1000089"/>
            <a:ext cx="4475968" cy="3205913"/>
          </a:xfrm>
          <a:prstGeom prst="rect">
            <a:avLst/>
          </a:prstGeom>
          <a:noFill/>
          <a:effectLst/>
        </p:spPr>
      </p:pic>
      <p:pic>
        <p:nvPicPr>
          <p:cNvPr id="8" name="Picture 7">
            <a:extLst>
              <a:ext uri="{FF2B5EF4-FFF2-40B4-BE49-F238E27FC236}">
                <a16:creationId xmlns:a16="http://schemas.microsoft.com/office/drawing/2014/main" id="{6E6E8A74-A41E-43F0-AEF5-B00786A2DBE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178300" y="1651001"/>
            <a:ext cx="4368984" cy="2905125"/>
          </a:xfrm>
          <a:prstGeom prst="rect">
            <a:avLst/>
          </a:prstGeom>
        </p:spPr>
      </p:pic>
    </p:spTree>
    <p:extLst>
      <p:ext uri="{BB962C8B-B14F-4D97-AF65-F5344CB8AC3E}">
        <p14:creationId xmlns:p14="http://schemas.microsoft.com/office/powerpoint/2010/main" val="1756845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PMH">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35EA80B-4CDC-48F8-A96D-6B5CCC131294}"/>
              </a:ext>
            </a:extLst>
          </p:cNvPr>
          <p:cNvSpPr/>
          <p:nvPr/>
        </p:nvSpPr>
        <p:spPr>
          <a:xfrm>
            <a:off x="6" y="2301587"/>
            <a:ext cx="154329" cy="275655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id-ID" sz="1350" dirty="0">
              <a:solidFill>
                <a:prstClr val="white"/>
              </a:solidFill>
              <a:latin typeface="Arial" panose="020B0604020202020204" pitchFamily="34" charset="0"/>
            </a:endParaRPr>
          </a:p>
        </p:txBody>
      </p:sp>
      <p:sp>
        <p:nvSpPr>
          <p:cNvPr id="10" name="Rectangle 9">
            <a:extLst>
              <a:ext uri="{FF2B5EF4-FFF2-40B4-BE49-F238E27FC236}">
                <a16:creationId xmlns:a16="http://schemas.microsoft.com/office/drawing/2014/main" id="{32B18265-6E2D-48C0-AB36-3FFE9A50D155}"/>
              </a:ext>
            </a:extLst>
          </p:cNvPr>
          <p:cNvSpPr/>
          <p:nvPr/>
        </p:nvSpPr>
        <p:spPr>
          <a:xfrm>
            <a:off x="184583" y="6508464"/>
            <a:ext cx="5911423" cy="246221"/>
          </a:xfrm>
          <a:prstGeom prst="rect">
            <a:avLst/>
          </a:prstGeom>
        </p:spPr>
        <p:txBody>
          <a:bodyPr wrap="square">
            <a:spAutoFit/>
          </a:bodyPr>
          <a:lstStyle/>
          <a:p>
            <a:r>
              <a:rPr lang="en-US" sz="1000" spc="225" dirty="0">
                <a:solidFill>
                  <a:schemeClr val="bg1"/>
                </a:solidFill>
                <a:latin typeface="Arial" panose="020B0604020202020204" pitchFamily="34" charset="0"/>
                <a:cs typeface="Arial" panose="020B0604020202020204" pitchFamily="34" charset="0"/>
              </a:rPr>
              <a:t>Choose Mon Health. </a:t>
            </a:r>
            <a:r>
              <a:rPr lang="en-US" sz="1000" i="1" spc="225" dirty="0">
                <a:solidFill>
                  <a:schemeClr val="bg1"/>
                </a:solidFill>
                <a:latin typeface="Arial" panose="020B0604020202020204" pitchFamily="34" charset="0"/>
                <a:cs typeface="Arial" panose="020B0604020202020204" pitchFamily="34" charset="0"/>
              </a:rPr>
              <a:t>Feel The Difference.</a:t>
            </a:r>
          </a:p>
        </p:txBody>
      </p:sp>
      <p:pic>
        <p:nvPicPr>
          <p:cNvPr id="13" name="Picture 12" descr="Logo, icon&#10;&#10;Description automatically generated">
            <a:extLst>
              <a:ext uri="{FF2B5EF4-FFF2-40B4-BE49-F238E27FC236}">
                <a16:creationId xmlns:a16="http://schemas.microsoft.com/office/drawing/2014/main" id="{2A99732C-D355-48E0-A940-B9B0C83FE8AD}"/>
              </a:ext>
            </a:extLst>
          </p:cNvPr>
          <p:cNvPicPr>
            <a:picLocks noChangeAspect="1"/>
          </p:cNvPicPr>
          <p:nvPr/>
        </p:nvPicPr>
        <p:blipFill>
          <a:blip r:embed="rId3">
            <a:alphaModFix amt="24000"/>
            <a:extLst>
              <a:ext uri="{28A0092B-C50C-407E-A947-70E740481C1C}">
                <a14:useLocalDpi xmlns:a14="http://schemas.microsoft.com/office/drawing/2010/main" val="0"/>
              </a:ext>
            </a:extLst>
          </a:blip>
          <a:stretch>
            <a:fillRect/>
          </a:stretch>
        </p:blipFill>
        <p:spPr>
          <a:xfrm>
            <a:off x="-1808968" y="-1000089"/>
            <a:ext cx="4475968" cy="3205913"/>
          </a:xfrm>
          <a:prstGeom prst="rect">
            <a:avLst/>
          </a:prstGeom>
          <a:noFill/>
          <a:effectLst/>
        </p:spPr>
      </p:pic>
      <p:pic>
        <p:nvPicPr>
          <p:cNvPr id="7" name="Picture 6">
            <a:extLst>
              <a:ext uri="{FF2B5EF4-FFF2-40B4-BE49-F238E27FC236}">
                <a16:creationId xmlns:a16="http://schemas.microsoft.com/office/drawing/2014/main" id="{CACD851A-9140-42AF-8F45-CD4C8714AC5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479800" y="1772206"/>
            <a:ext cx="5537200" cy="2584938"/>
          </a:xfrm>
          <a:prstGeom prst="rect">
            <a:avLst/>
          </a:prstGeom>
        </p:spPr>
      </p:pic>
    </p:spTree>
    <p:extLst>
      <p:ext uri="{BB962C8B-B14F-4D97-AF65-F5344CB8AC3E}">
        <p14:creationId xmlns:p14="http://schemas.microsoft.com/office/powerpoint/2010/main" val="2495777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ackground with Ph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35EA80B-4CDC-48F8-A96D-6B5CCC131294}"/>
              </a:ext>
            </a:extLst>
          </p:cNvPr>
          <p:cNvSpPr/>
          <p:nvPr/>
        </p:nvSpPr>
        <p:spPr>
          <a:xfrm>
            <a:off x="6" y="2301587"/>
            <a:ext cx="154329" cy="275655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id-ID" sz="1350" dirty="0">
              <a:solidFill>
                <a:prstClr val="white"/>
              </a:solidFill>
              <a:latin typeface="Arial" panose="020B0604020202020204" pitchFamily="34" charset="0"/>
            </a:endParaRPr>
          </a:p>
        </p:txBody>
      </p:sp>
      <p:sp>
        <p:nvSpPr>
          <p:cNvPr id="16" name="Rectangle 15">
            <a:extLst>
              <a:ext uri="{FF2B5EF4-FFF2-40B4-BE49-F238E27FC236}">
                <a16:creationId xmlns:a16="http://schemas.microsoft.com/office/drawing/2014/main" id="{83ABA081-90A7-43A9-A3FB-8995F04573DC}"/>
              </a:ext>
            </a:extLst>
          </p:cNvPr>
          <p:cNvSpPr/>
          <p:nvPr/>
        </p:nvSpPr>
        <p:spPr>
          <a:xfrm>
            <a:off x="184583" y="6508464"/>
            <a:ext cx="5911423" cy="246221"/>
          </a:xfrm>
          <a:prstGeom prst="rect">
            <a:avLst/>
          </a:prstGeom>
        </p:spPr>
        <p:txBody>
          <a:bodyPr wrap="square">
            <a:spAutoFit/>
          </a:bodyPr>
          <a:lstStyle/>
          <a:p>
            <a:pPr>
              <a:defRPr/>
            </a:pPr>
            <a:r>
              <a:rPr lang="en-US" sz="1000" spc="225" dirty="0">
                <a:solidFill>
                  <a:prstClr val="white"/>
                </a:solidFill>
                <a:latin typeface="Arial" panose="020B0604020202020204" pitchFamily="34" charset="0"/>
                <a:cs typeface="Arial" panose="020B0604020202020204" pitchFamily="34" charset="0"/>
              </a:rPr>
              <a:t>Choose Mon Health. </a:t>
            </a:r>
            <a:r>
              <a:rPr lang="en-US" sz="1000" i="1" spc="225" dirty="0">
                <a:solidFill>
                  <a:prstClr val="white"/>
                </a:solidFill>
                <a:latin typeface="Arial" panose="020B0604020202020204" pitchFamily="34" charset="0"/>
                <a:cs typeface="Arial" panose="020B0604020202020204" pitchFamily="34" charset="0"/>
              </a:rPr>
              <a:t>Feel The Difference.</a:t>
            </a:r>
          </a:p>
        </p:txBody>
      </p:sp>
      <p:sp>
        <p:nvSpPr>
          <p:cNvPr id="8" name="Picture Placeholder 1">
            <a:extLst>
              <a:ext uri="{FF2B5EF4-FFF2-40B4-BE49-F238E27FC236}">
                <a16:creationId xmlns:a16="http://schemas.microsoft.com/office/drawing/2014/main" id="{5C063EA3-953D-4411-9F85-DB4362203F8F}"/>
              </a:ext>
            </a:extLst>
          </p:cNvPr>
          <p:cNvSpPr>
            <a:spLocks noGrp="1"/>
          </p:cNvSpPr>
          <p:nvPr>
            <p:ph type="pic" sz="quarter" idx="10"/>
          </p:nvPr>
        </p:nvSpPr>
        <p:spPr>
          <a:xfrm>
            <a:off x="1794332" y="997857"/>
            <a:ext cx="8149769" cy="4862286"/>
          </a:xfrm>
        </p:spPr>
      </p:sp>
    </p:spTree>
    <p:extLst>
      <p:ext uri="{BB962C8B-B14F-4D97-AF65-F5344CB8AC3E}">
        <p14:creationId xmlns:p14="http://schemas.microsoft.com/office/powerpoint/2010/main" val="3806836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lvl1pPr>
              <a:defRPr b="1"/>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defRPr b="1"/>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3">
            <a:extLst>
              <a:ext uri="{FF2B5EF4-FFF2-40B4-BE49-F238E27FC236}">
                <a16:creationId xmlns:a16="http://schemas.microsoft.com/office/drawing/2014/main" id="{283CAFAE-2535-47DB-B5A4-122609C1FB71}"/>
              </a:ext>
            </a:extLst>
          </p:cNvPr>
          <p:cNvSpPr>
            <a:spLocks noGrp="1"/>
          </p:cNvSpPr>
          <p:nvPr>
            <p:ph type="dt" sz="half" idx="10"/>
          </p:nvPr>
        </p:nvSpPr>
        <p:spPr>
          <a:xfrm>
            <a:off x="838200" y="6480181"/>
            <a:ext cx="2743200" cy="365125"/>
          </a:xfrm>
          <a:prstGeom prst="rect">
            <a:avLst/>
          </a:prstGeom>
        </p:spPr>
        <p:txBody>
          <a:bodyPr/>
          <a:lstStyle>
            <a:lvl1pPr>
              <a:defRPr>
                <a:solidFill>
                  <a:schemeClr val="bg1"/>
                </a:solidFill>
              </a:defRPr>
            </a:lvl1pPr>
          </a:lstStyle>
          <a:p>
            <a:fld id="{EB712588-04B1-427B-82EE-E8DB90309F08}" type="datetimeFigureOut">
              <a:rPr lang="en-US" smtClean="0"/>
              <a:t>10/6/2025</a:t>
            </a:fld>
            <a:endParaRPr lang="en-US" dirty="0"/>
          </a:p>
        </p:txBody>
      </p:sp>
      <p:sp>
        <p:nvSpPr>
          <p:cNvPr id="11" name="Slide Number Placeholder 5">
            <a:extLst>
              <a:ext uri="{FF2B5EF4-FFF2-40B4-BE49-F238E27FC236}">
                <a16:creationId xmlns:a16="http://schemas.microsoft.com/office/drawing/2014/main" id="{E3CA4420-4672-41E1-8CA4-2519F60E2DF2}"/>
              </a:ext>
            </a:extLst>
          </p:cNvPr>
          <p:cNvSpPr>
            <a:spLocks noGrp="1"/>
          </p:cNvSpPr>
          <p:nvPr>
            <p:ph type="sldNum" sz="quarter" idx="4"/>
          </p:nvPr>
        </p:nvSpPr>
        <p:spPr>
          <a:xfrm>
            <a:off x="8610600" y="6508756"/>
            <a:ext cx="2743200" cy="365125"/>
          </a:xfrm>
          <a:prstGeom prst="rect">
            <a:avLst/>
          </a:prstGeom>
        </p:spPr>
        <p:txBody>
          <a:bodyPr/>
          <a:lstStyle>
            <a:lvl1pPr algn="r">
              <a:defRPr>
                <a:solidFill>
                  <a:srgbClr val="0B934F"/>
                </a:solidFill>
              </a:defRPr>
            </a:lvl1pPr>
          </a:lstStyle>
          <a:p>
            <a:fld id="{6FF9F0C5-380F-41C2-899A-BAC0F0927E16}" type="slidenum">
              <a:rPr lang="en-US" smtClean="0"/>
              <a:t>‹#›</a:t>
            </a:fld>
            <a:endParaRPr lang="en-US" dirty="0"/>
          </a:p>
        </p:txBody>
      </p:sp>
    </p:spTree>
    <p:extLst>
      <p:ext uri="{BB962C8B-B14F-4D97-AF65-F5344CB8AC3E}">
        <p14:creationId xmlns:p14="http://schemas.microsoft.com/office/powerpoint/2010/main" val="33764625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3">
            <a:extLst>
              <a:ext uri="{FF2B5EF4-FFF2-40B4-BE49-F238E27FC236}">
                <a16:creationId xmlns:a16="http://schemas.microsoft.com/office/drawing/2014/main" id="{CBDE5B4C-DE1A-4A91-B3D0-30BEF74C80BE}"/>
              </a:ext>
            </a:extLst>
          </p:cNvPr>
          <p:cNvSpPr>
            <a:spLocks noGrp="1"/>
          </p:cNvSpPr>
          <p:nvPr>
            <p:ph type="dt" sz="half" idx="2"/>
          </p:nvPr>
        </p:nvSpPr>
        <p:spPr>
          <a:xfrm>
            <a:off x="838200" y="6480181"/>
            <a:ext cx="2743200" cy="365125"/>
          </a:xfrm>
          <a:prstGeom prst="rect">
            <a:avLst/>
          </a:prstGeom>
        </p:spPr>
        <p:txBody>
          <a:bodyPr/>
          <a:lstStyle>
            <a:lvl1pPr>
              <a:defRPr>
                <a:solidFill>
                  <a:schemeClr val="bg1"/>
                </a:solidFill>
              </a:defRPr>
            </a:lvl1pPr>
          </a:lstStyle>
          <a:p>
            <a:fld id="{6C118834-695E-4EF8-891C-F5446A4A738C}" type="datetime4">
              <a:rPr lang="en-US" smtClean="0"/>
              <a:t>October 6, 2025</a:t>
            </a:fld>
            <a:endParaRPr lang="en-US" dirty="0"/>
          </a:p>
        </p:txBody>
      </p:sp>
      <p:sp>
        <p:nvSpPr>
          <p:cNvPr id="10" name="Slide Number Placeholder 5">
            <a:extLst>
              <a:ext uri="{FF2B5EF4-FFF2-40B4-BE49-F238E27FC236}">
                <a16:creationId xmlns:a16="http://schemas.microsoft.com/office/drawing/2014/main" id="{EDF1D572-FF49-4D3E-B61A-6CC46EE979CE}"/>
              </a:ext>
            </a:extLst>
          </p:cNvPr>
          <p:cNvSpPr>
            <a:spLocks noGrp="1"/>
          </p:cNvSpPr>
          <p:nvPr>
            <p:ph type="sldNum" sz="quarter" idx="4"/>
          </p:nvPr>
        </p:nvSpPr>
        <p:spPr>
          <a:xfrm>
            <a:off x="8610600" y="6508756"/>
            <a:ext cx="2743200" cy="365125"/>
          </a:xfrm>
          <a:prstGeom prst="rect">
            <a:avLst/>
          </a:prstGeom>
        </p:spPr>
        <p:txBody>
          <a:bodyPr/>
          <a:lstStyle>
            <a:lvl1pPr algn="r">
              <a:defRPr>
                <a:solidFill>
                  <a:srgbClr val="0B934F"/>
                </a:solidFill>
              </a:defRPr>
            </a:lvl1pPr>
          </a:lstStyle>
          <a:p>
            <a:fld id="{A3BA588B-FE2C-44F2-BEA8-1DA178661794}" type="slidenum">
              <a:rPr lang="en-US" smtClean="0"/>
              <a:pPr/>
              <a:t>‹#›</a:t>
            </a:fld>
            <a:endParaRPr lang="en-US" dirty="0"/>
          </a:p>
        </p:txBody>
      </p:sp>
    </p:spTree>
    <p:extLst>
      <p:ext uri="{BB962C8B-B14F-4D97-AF65-F5344CB8AC3E}">
        <p14:creationId xmlns:p14="http://schemas.microsoft.com/office/powerpoint/2010/main" val="40219017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lvl1pPr>
              <a:defRPr b="1"/>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b="1"/>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3">
            <a:extLst>
              <a:ext uri="{FF2B5EF4-FFF2-40B4-BE49-F238E27FC236}">
                <a16:creationId xmlns:a16="http://schemas.microsoft.com/office/drawing/2014/main" id="{283CAFAE-2535-47DB-B5A4-122609C1FB71}"/>
              </a:ext>
            </a:extLst>
          </p:cNvPr>
          <p:cNvSpPr>
            <a:spLocks noGrp="1"/>
          </p:cNvSpPr>
          <p:nvPr>
            <p:ph type="dt" sz="half" idx="10"/>
          </p:nvPr>
        </p:nvSpPr>
        <p:spPr>
          <a:xfrm>
            <a:off x="838200" y="6480181"/>
            <a:ext cx="2743200" cy="365125"/>
          </a:xfrm>
          <a:prstGeom prst="rect">
            <a:avLst/>
          </a:prstGeom>
        </p:spPr>
        <p:txBody>
          <a:bodyPr/>
          <a:lstStyle>
            <a:lvl1pPr>
              <a:defRPr>
                <a:solidFill>
                  <a:schemeClr val="bg1"/>
                </a:solidFill>
              </a:defRPr>
            </a:lvl1pPr>
          </a:lstStyle>
          <a:p>
            <a:fld id="{6C118834-695E-4EF8-891C-F5446A4A738C}" type="datetime4">
              <a:rPr lang="en-US" smtClean="0"/>
              <a:t>October 6, 2025</a:t>
            </a:fld>
            <a:endParaRPr lang="en-US" dirty="0"/>
          </a:p>
        </p:txBody>
      </p:sp>
      <p:sp>
        <p:nvSpPr>
          <p:cNvPr id="11" name="Slide Number Placeholder 5">
            <a:extLst>
              <a:ext uri="{FF2B5EF4-FFF2-40B4-BE49-F238E27FC236}">
                <a16:creationId xmlns:a16="http://schemas.microsoft.com/office/drawing/2014/main" id="{E3CA4420-4672-41E1-8CA4-2519F60E2DF2}"/>
              </a:ext>
            </a:extLst>
          </p:cNvPr>
          <p:cNvSpPr>
            <a:spLocks noGrp="1"/>
          </p:cNvSpPr>
          <p:nvPr>
            <p:ph type="sldNum" sz="quarter" idx="4"/>
          </p:nvPr>
        </p:nvSpPr>
        <p:spPr>
          <a:xfrm>
            <a:off x="8610600" y="6508756"/>
            <a:ext cx="2743200" cy="365125"/>
          </a:xfrm>
          <a:prstGeom prst="rect">
            <a:avLst/>
          </a:prstGeom>
        </p:spPr>
        <p:txBody>
          <a:bodyPr/>
          <a:lstStyle>
            <a:lvl1pPr algn="r">
              <a:defRPr>
                <a:solidFill>
                  <a:srgbClr val="0B934F"/>
                </a:solidFill>
              </a:defRPr>
            </a:lvl1pPr>
          </a:lstStyle>
          <a:p>
            <a:fld id="{A3BA588B-FE2C-44F2-BEA8-1DA178661794}" type="slidenum">
              <a:rPr lang="en-US" smtClean="0"/>
              <a:pPr/>
              <a:t>‹#›</a:t>
            </a:fld>
            <a:endParaRPr lang="en-US" dirty="0"/>
          </a:p>
        </p:txBody>
      </p:sp>
    </p:spTree>
    <p:extLst>
      <p:ext uri="{BB962C8B-B14F-4D97-AF65-F5344CB8AC3E}">
        <p14:creationId xmlns:p14="http://schemas.microsoft.com/office/powerpoint/2010/main" val="32344930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e Placeholder 3">
            <a:extLst>
              <a:ext uri="{FF2B5EF4-FFF2-40B4-BE49-F238E27FC236}">
                <a16:creationId xmlns:a16="http://schemas.microsoft.com/office/drawing/2014/main" id="{7F181057-2748-4285-BDCF-E4B4249FC03B}"/>
              </a:ext>
            </a:extLst>
          </p:cNvPr>
          <p:cNvSpPr>
            <a:spLocks noGrp="1"/>
          </p:cNvSpPr>
          <p:nvPr>
            <p:ph type="dt" sz="half" idx="10"/>
          </p:nvPr>
        </p:nvSpPr>
        <p:spPr>
          <a:xfrm>
            <a:off x="838200" y="6480181"/>
            <a:ext cx="2743200" cy="365125"/>
          </a:xfrm>
          <a:prstGeom prst="rect">
            <a:avLst/>
          </a:prstGeom>
        </p:spPr>
        <p:txBody>
          <a:bodyPr/>
          <a:lstStyle>
            <a:lvl1pPr>
              <a:defRPr>
                <a:solidFill>
                  <a:schemeClr val="bg1"/>
                </a:solidFill>
              </a:defRPr>
            </a:lvl1pPr>
          </a:lstStyle>
          <a:p>
            <a:fld id="{6C118834-695E-4EF8-891C-F5446A4A738C}" type="datetime4">
              <a:rPr lang="en-US" smtClean="0"/>
              <a:t>October 6, 2025</a:t>
            </a:fld>
            <a:endParaRPr lang="en-US" dirty="0"/>
          </a:p>
        </p:txBody>
      </p:sp>
      <p:sp>
        <p:nvSpPr>
          <p:cNvPr id="13" name="Slide Number Placeholder 5">
            <a:extLst>
              <a:ext uri="{FF2B5EF4-FFF2-40B4-BE49-F238E27FC236}">
                <a16:creationId xmlns:a16="http://schemas.microsoft.com/office/drawing/2014/main" id="{C9227CA2-52E6-4903-B3B2-DAB105A3AAF7}"/>
              </a:ext>
            </a:extLst>
          </p:cNvPr>
          <p:cNvSpPr>
            <a:spLocks noGrp="1"/>
          </p:cNvSpPr>
          <p:nvPr>
            <p:ph type="sldNum" sz="quarter" idx="11"/>
          </p:nvPr>
        </p:nvSpPr>
        <p:spPr>
          <a:xfrm>
            <a:off x="8610600" y="6508756"/>
            <a:ext cx="2743200" cy="365125"/>
          </a:xfrm>
          <a:prstGeom prst="rect">
            <a:avLst/>
          </a:prstGeom>
        </p:spPr>
        <p:txBody>
          <a:bodyPr/>
          <a:lstStyle>
            <a:lvl1pPr algn="r">
              <a:defRPr>
                <a:solidFill>
                  <a:srgbClr val="0B934F"/>
                </a:solidFill>
              </a:defRPr>
            </a:lvl1pPr>
          </a:lstStyle>
          <a:p>
            <a:fld id="{A3BA588B-FE2C-44F2-BEA8-1DA178661794}" type="slidenum">
              <a:rPr lang="en-US" smtClean="0"/>
              <a:pPr/>
              <a:t>‹#›</a:t>
            </a:fld>
            <a:endParaRPr lang="en-US" dirty="0"/>
          </a:p>
        </p:txBody>
      </p:sp>
    </p:spTree>
    <p:extLst>
      <p:ext uri="{BB962C8B-B14F-4D97-AF65-F5344CB8AC3E}">
        <p14:creationId xmlns:p14="http://schemas.microsoft.com/office/powerpoint/2010/main" val="6019201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EXTRA 1">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BAB49414-DC57-413A-9A33-D248E658C563}"/>
              </a:ext>
            </a:extLst>
          </p:cNvPr>
          <p:cNvSpPr>
            <a:spLocks noGrp="1"/>
          </p:cNvSpPr>
          <p:nvPr>
            <p:ph type="title" hasCustomPrompt="1"/>
          </p:nvPr>
        </p:nvSpPr>
        <p:spPr>
          <a:xfrm>
            <a:off x="1587499" y="136529"/>
            <a:ext cx="10426700" cy="915193"/>
          </a:xfrm>
          <a:prstGeom prst="rect">
            <a:avLst/>
          </a:prstGeom>
        </p:spPr>
        <p:txBody>
          <a:bodyPr vert="horz" lIns="91440" tIns="45720" rIns="91440" bIns="45720" rtlCol="0" anchor="ctr">
            <a:normAutofit/>
          </a:bodyPr>
          <a:lstStyle/>
          <a:p>
            <a:r>
              <a:rPr lang="en-US" dirty="0"/>
              <a:t>Click To Edit Master Title Style</a:t>
            </a:r>
          </a:p>
        </p:txBody>
      </p:sp>
      <p:sp>
        <p:nvSpPr>
          <p:cNvPr id="8" name="Content Placeholder 2">
            <a:extLst>
              <a:ext uri="{FF2B5EF4-FFF2-40B4-BE49-F238E27FC236}">
                <a16:creationId xmlns:a16="http://schemas.microsoft.com/office/drawing/2014/main" id="{B6BDF60F-CA72-4F78-8E43-8D4DDD1D3306}"/>
              </a:ext>
            </a:extLst>
          </p:cNvPr>
          <p:cNvSpPr>
            <a:spLocks noGrp="1"/>
          </p:cNvSpPr>
          <p:nvPr>
            <p:ph idx="4294967295"/>
          </p:nvPr>
        </p:nvSpPr>
        <p:spPr>
          <a:xfrm>
            <a:off x="615950" y="1475560"/>
            <a:ext cx="10853037" cy="4710113"/>
          </a:xfrm>
        </p:spPr>
        <p:txBody>
          <a:bodyPr>
            <a:normAutofit/>
          </a:bodyPr>
          <a:lstStyle>
            <a:lvl1pPr marL="0" indent="0">
              <a:buNone/>
              <a:defRPr/>
            </a:lvl1pPr>
          </a:lstStyle>
          <a:p>
            <a:pPr marL="0" indent="0">
              <a:buNone/>
            </a:pPr>
            <a:r>
              <a:rPr lang="en-US" dirty="0"/>
              <a:t>Text here. Text here. Text here. Text here. Text here. Text here. Text here. Text here. Text here. </a:t>
            </a:r>
            <a:br>
              <a:rPr lang="en-US" dirty="0"/>
            </a:br>
            <a:endParaRPr lang="en-US" sz="1100" dirty="0"/>
          </a:p>
          <a:p>
            <a:pPr marL="0" indent="0">
              <a:buNone/>
            </a:pPr>
            <a:r>
              <a:rPr lang="en-US" sz="2400" b="1" dirty="0"/>
              <a:t>Text here. Text here. Text here. Text here. </a:t>
            </a:r>
          </a:p>
          <a:p>
            <a:pPr lvl="1"/>
            <a:r>
              <a:rPr lang="en-US" sz="2000" dirty="0"/>
              <a:t>Text here. </a:t>
            </a:r>
          </a:p>
          <a:p>
            <a:pPr lvl="1"/>
            <a:r>
              <a:rPr lang="en-US" sz="2000" dirty="0"/>
              <a:t>Text here.</a:t>
            </a:r>
          </a:p>
          <a:p>
            <a:pPr lvl="1"/>
            <a:r>
              <a:rPr lang="en-US" sz="2000" dirty="0"/>
              <a:t>Text here.</a:t>
            </a:r>
          </a:p>
        </p:txBody>
      </p:sp>
      <p:sp>
        <p:nvSpPr>
          <p:cNvPr id="7" name="Date Placeholder 3">
            <a:extLst>
              <a:ext uri="{FF2B5EF4-FFF2-40B4-BE49-F238E27FC236}">
                <a16:creationId xmlns:a16="http://schemas.microsoft.com/office/drawing/2014/main" id="{AE14680F-569C-4B7D-88DB-4315A6742269}"/>
              </a:ext>
            </a:extLst>
          </p:cNvPr>
          <p:cNvSpPr>
            <a:spLocks noGrp="1"/>
          </p:cNvSpPr>
          <p:nvPr>
            <p:ph type="dt" sz="half" idx="2"/>
          </p:nvPr>
        </p:nvSpPr>
        <p:spPr>
          <a:xfrm>
            <a:off x="838200" y="6480181"/>
            <a:ext cx="2743200" cy="365125"/>
          </a:xfrm>
          <a:prstGeom prst="rect">
            <a:avLst/>
          </a:prstGeom>
        </p:spPr>
        <p:txBody>
          <a:bodyPr/>
          <a:lstStyle>
            <a:lvl1pPr>
              <a:defRPr>
                <a:solidFill>
                  <a:schemeClr val="bg1"/>
                </a:solidFill>
              </a:defRPr>
            </a:lvl1pPr>
          </a:lstStyle>
          <a:p>
            <a:fld id="{6C118834-695E-4EF8-891C-F5446A4A738C}" type="datetime4">
              <a:rPr lang="en-US" smtClean="0"/>
              <a:t>October 6, 2025</a:t>
            </a:fld>
            <a:endParaRPr lang="en-US" dirty="0"/>
          </a:p>
        </p:txBody>
      </p:sp>
      <p:sp>
        <p:nvSpPr>
          <p:cNvPr id="9" name="Slide Number Placeholder 5">
            <a:extLst>
              <a:ext uri="{FF2B5EF4-FFF2-40B4-BE49-F238E27FC236}">
                <a16:creationId xmlns:a16="http://schemas.microsoft.com/office/drawing/2014/main" id="{1D535BBE-CC4E-429F-937B-F5BDB6B56B90}"/>
              </a:ext>
            </a:extLst>
          </p:cNvPr>
          <p:cNvSpPr>
            <a:spLocks noGrp="1"/>
          </p:cNvSpPr>
          <p:nvPr>
            <p:ph type="sldNum" sz="quarter" idx="4"/>
          </p:nvPr>
        </p:nvSpPr>
        <p:spPr>
          <a:xfrm>
            <a:off x="8610600" y="6508756"/>
            <a:ext cx="2743200" cy="365125"/>
          </a:xfrm>
          <a:prstGeom prst="rect">
            <a:avLst/>
          </a:prstGeom>
        </p:spPr>
        <p:txBody>
          <a:bodyPr/>
          <a:lstStyle>
            <a:lvl1pPr algn="r">
              <a:defRPr>
                <a:solidFill>
                  <a:srgbClr val="0B934F"/>
                </a:solidFill>
              </a:defRPr>
            </a:lvl1pPr>
          </a:lstStyle>
          <a:p>
            <a:fld id="{A3BA588B-FE2C-44F2-BEA8-1DA178661794}" type="slidenum">
              <a:rPr lang="en-US" smtClean="0"/>
              <a:pPr/>
              <a:t>‹#›</a:t>
            </a:fld>
            <a:endParaRPr lang="en-US" dirty="0"/>
          </a:p>
        </p:txBody>
      </p:sp>
    </p:spTree>
    <p:extLst>
      <p:ext uri="{BB962C8B-B14F-4D97-AF65-F5344CB8AC3E}">
        <p14:creationId xmlns:p14="http://schemas.microsoft.com/office/powerpoint/2010/main" val="4125958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EXTRA 3">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98FD47E1-FCAB-46C6-A918-0112D1552EBF}"/>
              </a:ext>
            </a:extLst>
          </p:cNvPr>
          <p:cNvSpPr>
            <a:spLocks noGrp="1"/>
          </p:cNvSpPr>
          <p:nvPr>
            <p:ph type="pic" sz="quarter" idx="10"/>
          </p:nvPr>
        </p:nvSpPr>
        <p:spPr>
          <a:xfrm>
            <a:off x="5104264" y="0"/>
            <a:ext cx="7087736" cy="6858000"/>
          </a:xfrm>
          <a:custGeom>
            <a:avLst/>
            <a:gdLst>
              <a:gd name="connsiteX0" fmla="*/ 4760933 w 7087736"/>
              <a:gd name="connsiteY0" fmla="*/ 0 h 6858000"/>
              <a:gd name="connsiteX1" fmla="*/ 7087736 w 7087736"/>
              <a:gd name="connsiteY1" fmla="*/ 0 h 6858000"/>
              <a:gd name="connsiteX2" fmla="*/ 4760933 w 7087736"/>
              <a:gd name="connsiteY2" fmla="*/ 3429000 h 6858000"/>
              <a:gd name="connsiteX3" fmla="*/ 7087736 w 7087736"/>
              <a:gd name="connsiteY3" fmla="*/ 6858000 h 6858000"/>
              <a:gd name="connsiteX4" fmla="*/ 4760933 w 7087736"/>
              <a:gd name="connsiteY4" fmla="*/ 6858000 h 6858000"/>
              <a:gd name="connsiteX5" fmla="*/ 2434131 w 7087736"/>
              <a:gd name="connsiteY5" fmla="*/ 3429000 h 6858000"/>
              <a:gd name="connsiteX6" fmla="*/ 2326802 w 7087736"/>
              <a:gd name="connsiteY6" fmla="*/ 0 h 6858000"/>
              <a:gd name="connsiteX7" fmla="*/ 4653606 w 7087736"/>
              <a:gd name="connsiteY7" fmla="*/ 0 h 6858000"/>
              <a:gd name="connsiteX8" fmla="*/ 2326802 w 7087736"/>
              <a:gd name="connsiteY8" fmla="*/ 3429000 h 6858000"/>
              <a:gd name="connsiteX9" fmla="*/ 4653606 w 7087736"/>
              <a:gd name="connsiteY9" fmla="*/ 6858000 h 6858000"/>
              <a:gd name="connsiteX10" fmla="*/ 2326802 w 7087736"/>
              <a:gd name="connsiteY10" fmla="*/ 6858000 h 6858000"/>
              <a:gd name="connsiteX11" fmla="*/ 0 w 7087736"/>
              <a:gd name="connsiteY11" fmla="*/ 3429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087736" h="6858000">
                <a:moveTo>
                  <a:pt x="4760933" y="0"/>
                </a:moveTo>
                <a:lnTo>
                  <a:pt x="7087736" y="0"/>
                </a:lnTo>
                <a:lnTo>
                  <a:pt x="4760933" y="3429000"/>
                </a:lnTo>
                <a:lnTo>
                  <a:pt x="7087736" y="6858000"/>
                </a:lnTo>
                <a:lnTo>
                  <a:pt x="4760933" y="6858000"/>
                </a:lnTo>
                <a:lnTo>
                  <a:pt x="2434131" y="3429000"/>
                </a:lnTo>
                <a:close/>
                <a:moveTo>
                  <a:pt x="2326802" y="0"/>
                </a:moveTo>
                <a:lnTo>
                  <a:pt x="4653606" y="0"/>
                </a:lnTo>
                <a:lnTo>
                  <a:pt x="2326802" y="3429000"/>
                </a:lnTo>
                <a:lnTo>
                  <a:pt x="4653606" y="6858000"/>
                </a:lnTo>
                <a:lnTo>
                  <a:pt x="2326802" y="6858000"/>
                </a:lnTo>
                <a:lnTo>
                  <a:pt x="0" y="3429000"/>
                </a:lnTo>
                <a:close/>
              </a:path>
            </a:pathLst>
          </a:custGeom>
          <a:solidFill>
            <a:schemeClr val="bg1">
              <a:lumMod val="85000"/>
            </a:schemeClr>
          </a:solidFill>
        </p:spPr>
        <p:txBody>
          <a:bodyPr wrap="square">
            <a:noAutofit/>
          </a:bodyPr>
          <a:lstStyle/>
          <a:p>
            <a:endParaRPr lang="en-US" dirty="0"/>
          </a:p>
        </p:txBody>
      </p:sp>
      <p:sp>
        <p:nvSpPr>
          <p:cNvPr id="5" name="Date Placeholder 3">
            <a:extLst>
              <a:ext uri="{FF2B5EF4-FFF2-40B4-BE49-F238E27FC236}">
                <a16:creationId xmlns:a16="http://schemas.microsoft.com/office/drawing/2014/main" id="{D8BD3D5D-D9EB-4C79-AFA4-3C3590DA02F2}"/>
              </a:ext>
            </a:extLst>
          </p:cNvPr>
          <p:cNvSpPr>
            <a:spLocks noGrp="1"/>
          </p:cNvSpPr>
          <p:nvPr>
            <p:ph type="dt" sz="half" idx="2"/>
          </p:nvPr>
        </p:nvSpPr>
        <p:spPr>
          <a:xfrm>
            <a:off x="838200" y="6480181"/>
            <a:ext cx="2743200" cy="365125"/>
          </a:xfrm>
          <a:prstGeom prst="rect">
            <a:avLst/>
          </a:prstGeom>
        </p:spPr>
        <p:txBody>
          <a:bodyPr/>
          <a:lstStyle>
            <a:lvl1pPr>
              <a:defRPr>
                <a:solidFill>
                  <a:schemeClr val="bg1"/>
                </a:solidFill>
              </a:defRPr>
            </a:lvl1pPr>
          </a:lstStyle>
          <a:p>
            <a:fld id="{6C118834-695E-4EF8-891C-F5446A4A738C}" type="datetime4">
              <a:rPr lang="en-US" smtClean="0"/>
              <a:t>October 6, 2025</a:t>
            </a:fld>
            <a:endParaRPr lang="en-US" dirty="0"/>
          </a:p>
        </p:txBody>
      </p:sp>
      <p:sp>
        <p:nvSpPr>
          <p:cNvPr id="6" name="Slide Number Placeholder 5">
            <a:extLst>
              <a:ext uri="{FF2B5EF4-FFF2-40B4-BE49-F238E27FC236}">
                <a16:creationId xmlns:a16="http://schemas.microsoft.com/office/drawing/2014/main" id="{0FC99003-6407-4DB7-A360-8730EF8C78F1}"/>
              </a:ext>
            </a:extLst>
          </p:cNvPr>
          <p:cNvSpPr>
            <a:spLocks noGrp="1"/>
          </p:cNvSpPr>
          <p:nvPr>
            <p:ph type="sldNum" sz="quarter" idx="4"/>
          </p:nvPr>
        </p:nvSpPr>
        <p:spPr>
          <a:xfrm>
            <a:off x="8610600" y="6508756"/>
            <a:ext cx="2743200" cy="365125"/>
          </a:xfrm>
          <a:prstGeom prst="rect">
            <a:avLst/>
          </a:prstGeom>
        </p:spPr>
        <p:txBody>
          <a:bodyPr/>
          <a:lstStyle>
            <a:lvl1pPr algn="r">
              <a:defRPr>
                <a:solidFill>
                  <a:srgbClr val="0B934F"/>
                </a:solidFill>
              </a:defRPr>
            </a:lvl1pPr>
          </a:lstStyle>
          <a:p>
            <a:fld id="{A3BA588B-FE2C-44F2-BEA8-1DA178661794}" type="slidenum">
              <a:rPr lang="en-US" smtClean="0"/>
              <a:pPr/>
              <a:t>‹#›</a:t>
            </a:fld>
            <a:endParaRPr lang="en-US" dirty="0"/>
          </a:p>
        </p:txBody>
      </p:sp>
    </p:spTree>
    <p:extLst>
      <p:ext uri="{BB962C8B-B14F-4D97-AF65-F5344CB8AC3E}">
        <p14:creationId xmlns:p14="http://schemas.microsoft.com/office/powerpoint/2010/main" val="689726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EXTRA 2">
    <p:spTree>
      <p:nvGrpSpPr>
        <p:cNvPr id="1" name=""/>
        <p:cNvGrpSpPr/>
        <p:nvPr/>
      </p:nvGrpSpPr>
      <p:grpSpPr>
        <a:xfrm>
          <a:off x="0" y="0"/>
          <a:ext cx="0" cy="0"/>
          <a:chOff x="0" y="0"/>
          <a:chExt cx="0" cy="0"/>
        </a:xfrm>
      </p:grpSpPr>
      <p:sp>
        <p:nvSpPr>
          <p:cNvPr id="4" name="Parallelogram 3">
            <a:extLst>
              <a:ext uri="{FF2B5EF4-FFF2-40B4-BE49-F238E27FC236}">
                <a16:creationId xmlns:a16="http://schemas.microsoft.com/office/drawing/2014/main" id="{44648F74-7E78-4CE7-9B9E-A0A62EFF5C1B}"/>
              </a:ext>
            </a:extLst>
          </p:cNvPr>
          <p:cNvSpPr/>
          <p:nvPr userDrawn="1"/>
        </p:nvSpPr>
        <p:spPr>
          <a:xfrm>
            <a:off x="1433017" y="-1"/>
            <a:ext cx="4380931" cy="6858001"/>
          </a:xfrm>
          <a:prstGeom prst="parallelogram">
            <a:avLst>
              <a:gd name="adj" fmla="val 27295"/>
            </a:avLst>
          </a:prstGeom>
          <a:solidFill>
            <a:srgbClr val="96C9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Arial" panose="020B0604020202020204" pitchFamily="34" charset="0"/>
            </a:endParaRPr>
          </a:p>
        </p:txBody>
      </p:sp>
      <p:sp>
        <p:nvSpPr>
          <p:cNvPr id="10" name="Picture Placeholder 9">
            <a:extLst>
              <a:ext uri="{FF2B5EF4-FFF2-40B4-BE49-F238E27FC236}">
                <a16:creationId xmlns:a16="http://schemas.microsoft.com/office/drawing/2014/main" id="{CCC92085-2F80-408D-9947-D344935B590A}"/>
              </a:ext>
            </a:extLst>
          </p:cNvPr>
          <p:cNvSpPr>
            <a:spLocks noGrp="1"/>
          </p:cNvSpPr>
          <p:nvPr>
            <p:ph type="pic" sz="quarter" idx="10"/>
          </p:nvPr>
        </p:nvSpPr>
        <p:spPr>
          <a:xfrm>
            <a:off x="416153" y="654529"/>
            <a:ext cx="3817257" cy="4580796"/>
          </a:xfrm>
          <a:custGeom>
            <a:avLst/>
            <a:gdLst>
              <a:gd name="connsiteX0" fmla="*/ 954314 w 3817257"/>
              <a:gd name="connsiteY0" fmla="*/ 0 h 4580796"/>
              <a:gd name="connsiteX1" fmla="*/ 3817257 w 3817257"/>
              <a:gd name="connsiteY1" fmla="*/ 0 h 4580796"/>
              <a:gd name="connsiteX2" fmla="*/ 2862943 w 3817257"/>
              <a:gd name="connsiteY2" fmla="*/ 4580796 h 4580796"/>
              <a:gd name="connsiteX3" fmla="*/ 0 w 3817257"/>
              <a:gd name="connsiteY3" fmla="*/ 4580796 h 4580796"/>
            </a:gdLst>
            <a:ahLst/>
            <a:cxnLst>
              <a:cxn ang="0">
                <a:pos x="connsiteX0" y="connsiteY0"/>
              </a:cxn>
              <a:cxn ang="0">
                <a:pos x="connsiteX1" y="connsiteY1"/>
              </a:cxn>
              <a:cxn ang="0">
                <a:pos x="connsiteX2" y="connsiteY2"/>
              </a:cxn>
              <a:cxn ang="0">
                <a:pos x="connsiteX3" y="connsiteY3"/>
              </a:cxn>
            </a:cxnLst>
            <a:rect l="l" t="t" r="r" b="b"/>
            <a:pathLst>
              <a:path w="3817257" h="4580796">
                <a:moveTo>
                  <a:pt x="954314" y="0"/>
                </a:moveTo>
                <a:lnTo>
                  <a:pt x="3817257" y="0"/>
                </a:lnTo>
                <a:lnTo>
                  <a:pt x="2862943" y="4580796"/>
                </a:lnTo>
                <a:lnTo>
                  <a:pt x="0" y="4580796"/>
                </a:lnTo>
                <a:close/>
              </a:path>
            </a:pathLst>
          </a:custGeom>
          <a:solidFill>
            <a:schemeClr val="bg1">
              <a:lumMod val="85000"/>
            </a:schemeClr>
          </a:solidFill>
        </p:spPr>
        <p:txBody>
          <a:bodyPr wrap="square">
            <a:noAutofit/>
          </a:bodyPr>
          <a:lstStyle/>
          <a:p>
            <a:endParaRPr lang="en-US" dirty="0"/>
          </a:p>
        </p:txBody>
      </p:sp>
      <p:sp>
        <p:nvSpPr>
          <p:cNvPr id="13" name="Picture Placeholder 12">
            <a:extLst>
              <a:ext uri="{FF2B5EF4-FFF2-40B4-BE49-F238E27FC236}">
                <a16:creationId xmlns:a16="http://schemas.microsoft.com/office/drawing/2014/main" id="{F4C6E0BF-0F98-4551-9A96-0F8BDA7BFC17}"/>
              </a:ext>
            </a:extLst>
          </p:cNvPr>
          <p:cNvSpPr>
            <a:spLocks noGrp="1"/>
          </p:cNvSpPr>
          <p:nvPr>
            <p:ph type="pic" sz="quarter" idx="11"/>
          </p:nvPr>
        </p:nvSpPr>
        <p:spPr>
          <a:xfrm>
            <a:off x="3502821" y="1606753"/>
            <a:ext cx="3817257" cy="4580796"/>
          </a:xfrm>
          <a:custGeom>
            <a:avLst/>
            <a:gdLst>
              <a:gd name="connsiteX0" fmla="*/ 954314 w 3817257"/>
              <a:gd name="connsiteY0" fmla="*/ 0 h 4580796"/>
              <a:gd name="connsiteX1" fmla="*/ 3817257 w 3817257"/>
              <a:gd name="connsiteY1" fmla="*/ 0 h 4580796"/>
              <a:gd name="connsiteX2" fmla="*/ 2862943 w 3817257"/>
              <a:gd name="connsiteY2" fmla="*/ 4580796 h 4580796"/>
              <a:gd name="connsiteX3" fmla="*/ 0 w 3817257"/>
              <a:gd name="connsiteY3" fmla="*/ 4580796 h 4580796"/>
            </a:gdLst>
            <a:ahLst/>
            <a:cxnLst>
              <a:cxn ang="0">
                <a:pos x="connsiteX0" y="connsiteY0"/>
              </a:cxn>
              <a:cxn ang="0">
                <a:pos x="connsiteX1" y="connsiteY1"/>
              </a:cxn>
              <a:cxn ang="0">
                <a:pos x="connsiteX2" y="connsiteY2"/>
              </a:cxn>
              <a:cxn ang="0">
                <a:pos x="connsiteX3" y="connsiteY3"/>
              </a:cxn>
            </a:cxnLst>
            <a:rect l="l" t="t" r="r" b="b"/>
            <a:pathLst>
              <a:path w="3817257" h="4580796">
                <a:moveTo>
                  <a:pt x="954314" y="0"/>
                </a:moveTo>
                <a:lnTo>
                  <a:pt x="3817257" y="0"/>
                </a:lnTo>
                <a:lnTo>
                  <a:pt x="2862943" y="4580796"/>
                </a:lnTo>
                <a:lnTo>
                  <a:pt x="0" y="4580796"/>
                </a:lnTo>
                <a:close/>
              </a:path>
            </a:pathLst>
          </a:custGeom>
          <a:solidFill>
            <a:schemeClr val="bg1">
              <a:lumMod val="85000"/>
            </a:schemeClr>
          </a:solidFill>
        </p:spPr>
        <p:txBody>
          <a:bodyPr wrap="square">
            <a:noAutofit/>
          </a:bodyPr>
          <a:lstStyle/>
          <a:p>
            <a:endParaRPr lang="en-US" dirty="0"/>
          </a:p>
        </p:txBody>
      </p:sp>
      <p:sp>
        <p:nvSpPr>
          <p:cNvPr id="5" name="Date Placeholder 3">
            <a:extLst>
              <a:ext uri="{FF2B5EF4-FFF2-40B4-BE49-F238E27FC236}">
                <a16:creationId xmlns:a16="http://schemas.microsoft.com/office/drawing/2014/main" id="{F717BE1B-D56B-43C3-8ADE-4A9AA90344A6}"/>
              </a:ext>
            </a:extLst>
          </p:cNvPr>
          <p:cNvSpPr>
            <a:spLocks noGrp="1"/>
          </p:cNvSpPr>
          <p:nvPr>
            <p:ph type="dt" sz="half" idx="12"/>
          </p:nvPr>
        </p:nvSpPr>
        <p:spPr>
          <a:xfrm>
            <a:off x="838200" y="6480181"/>
            <a:ext cx="2743200" cy="365125"/>
          </a:xfrm>
          <a:prstGeom prst="rect">
            <a:avLst/>
          </a:prstGeom>
        </p:spPr>
        <p:txBody>
          <a:bodyPr/>
          <a:lstStyle/>
          <a:p>
            <a:fld id="{B64F9B22-CC38-42BD-B318-A411D747C765}" type="datetime4">
              <a:rPr lang="en-US" smtClean="0"/>
              <a:t>October 6, 2025</a:t>
            </a:fld>
            <a:endParaRPr lang="en-US" dirty="0"/>
          </a:p>
        </p:txBody>
      </p:sp>
      <p:sp>
        <p:nvSpPr>
          <p:cNvPr id="6" name="Slide Number Placeholder 5">
            <a:extLst>
              <a:ext uri="{FF2B5EF4-FFF2-40B4-BE49-F238E27FC236}">
                <a16:creationId xmlns:a16="http://schemas.microsoft.com/office/drawing/2014/main" id="{11FD91C7-F7A4-4C57-AB88-D8E166979CA0}"/>
              </a:ext>
            </a:extLst>
          </p:cNvPr>
          <p:cNvSpPr>
            <a:spLocks noGrp="1"/>
          </p:cNvSpPr>
          <p:nvPr>
            <p:ph type="sldNum" sz="quarter" idx="13"/>
          </p:nvPr>
        </p:nvSpPr>
        <p:spPr>
          <a:xfrm>
            <a:off x="8610600" y="6508756"/>
            <a:ext cx="2743200" cy="365125"/>
          </a:xfrm>
          <a:prstGeom prst="rect">
            <a:avLst/>
          </a:prstGeom>
        </p:spPr>
        <p:txBody>
          <a:bodyPr/>
          <a:lstStyle/>
          <a:p>
            <a:fld id="{A3BA588B-FE2C-44F2-BEA8-1DA178661794}" type="slidenum">
              <a:rPr lang="en-US" smtClean="0"/>
              <a:t>‹#›</a:t>
            </a:fld>
            <a:endParaRPr lang="en-US" dirty="0"/>
          </a:p>
        </p:txBody>
      </p:sp>
    </p:spTree>
    <p:extLst>
      <p:ext uri="{BB962C8B-B14F-4D97-AF65-F5344CB8AC3E}">
        <p14:creationId xmlns:p14="http://schemas.microsoft.com/office/powerpoint/2010/main" val="2665152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Slide 2">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p:spPr>
        <p:txBody>
          <a:bodyPr/>
          <a:lstStyle>
            <a:lvl1pPr>
              <a:defRPr b="1"/>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b="1"/>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a:extLst>
              <a:ext uri="{FF2B5EF4-FFF2-40B4-BE49-F238E27FC236}">
                <a16:creationId xmlns:a16="http://schemas.microsoft.com/office/drawing/2014/main" id="{91D0F3D6-E30A-4A60-B5B0-375743414A7F}"/>
              </a:ext>
            </a:extLst>
          </p:cNvPr>
          <p:cNvSpPr>
            <a:spLocks noGrp="1"/>
          </p:cNvSpPr>
          <p:nvPr>
            <p:ph type="title" hasCustomPrompt="1"/>
          </p:nvPr>
        </p:nvSpPr>
        <p:spPr>
          <a:xfrm>
            <a:off x="1587499" y="136529"/>
            <a:ext cx="10426700" cy="915193"/>
          </a:xfrm>
        </p:spPr>
        <p:txBody>
          <a:bodyPr/>
          <a:lstStyle/>
          <a:p>
            <a:r>
              <a:rPr lang="en-US" dirty="0"/>
              <a:t>Click To Edit Master Title Style</a:t>
            </a:r>
          </a:p>
        </p:txBody>
      </p:sp>
      <p:sp>
        <p:nvSpPr>
          <p:cNvPr id="8" name="Date Placeholder 3">
            <a:extLst>
              <a:ext uri="{FF2B5EF4-FFF2-40B4-BE49-F238E27FC236}">
                <a16:creationId xmlns:a16="http://schemas.microsoft.com/office/drawing/2014/main" id="{62A0B48B-F813-4294-96F6-FB08036FEE17}"/>
              </a:ext>
            </a:extLst>
          </p:cNvPr>
          <p:cNvSpPr>
            <a:spLocks noGrp="1"/>
          </p:cNvSpPr>
          <p:nvPr>
            <p:ph type="dt" sz="half" idx="10"/>
          </p:nvPr>
        </p:nvSpPr>
        <p:spPr>
          <a:xfrm>
            <a:off x="838200" y="6480181"/>
            <a:ext cx="2743200" cy="365125"/>
          </a:xfrm>
          <a:prstGeom prst="rect">
            <a:avLst/>
          </a:prstGeom>
        </p:spPr>
        <p:txBody>
          <a:bodyPr/>
          <a:lstStyle>
            <a:lvl1pPr>
              <a:defRPr>
                <a:solidFill>
                  <a:schemeClr val="bg1"/>
                </a:solidFill>
              </a:defRPr>
            </a:lvl1pPr>
          </a:lstStyle>
          <a:p>
            <a:fld id="{6C118834-695E-4EF8-891C-F5446A4A738C}" type="datetime4">
              <a:rPr lang="en-US" smtClean="0"/>
              <a:t>October 6, 2025</a:t>
            </a:fld>
            <a:endParaRPr lang="en-US" dirty="0"/>
          </a:p>
        </p:txBody>
      </p:sp>
      <p:sp>
        <p:nvSpPr>
          <p:cNvPr id="10" name="Slide Number Placeholder 5">
            <a:extLst>
              <a:ext uri="{FF2B5EF4-FFF2-40B4-BE49-F238E27FC236}">
                <a16:creationId xmlns:a16="http://schemas.microsoft.com/office/drawing/2014/main" id="{8603496F-F89A-4FF0-991B-5347BBA53D2A}"/>
              </a:ext>
            </a:extLst>
          </p:cNvPr>
          <p:cNvSpPr>
            <a:spLocks noGrp="1"/>
          </p:cNvSpPr>
          <p:nvPr>
            <p:ph type="sldNum" sz="quarter" idx="4"/>
          </p:nvPr>
        </p:nvSpPr>
        <p:spPr>
          <a:xfrm>
            <a:off x="8610600" y="6508756"/>
            <a:ext cx="2743200" cy="365125"/>
          </a:xfrm>
          <a:prstGeom prst="rect">
            <a:avLst/>
          </a:prstGeom>
        </p:spPr>
        <p:txBody>
          <a:bodyPr/>
          <a:lstStyle>
            <a:lvl1pPr>
              <a:defRPr>
                <a:solidFill>
                  <a:srgbClr val="0B934F"/>
                </a:solidFill>
              </a:defRPr>
            </a:lvl1pPr>
          </a:lstStyle>
          <a:p>
            <a:fld id="{A3BA588B-FE2C-44F2-BEA8-1DA178661794}" type="slidenum">
              <a:rPr lang="en-US" smtClean="0"/>
              <a:pPr/>
              <a:t>‹#›</a:t>
            </a:fld>
            <a:endParaRPr lang="en-US" dirty="0"/>
          </a:p>
        </p:txBody>
      </p:sp>
    </p:spTree>
    <p:extLst>
      <p:ext uri="{BB962C8B-B14F-4D97-AF65-F5344CB8AC3E}">
        <p14:creationId xmlns:p14="http://schemas.microsoft.com/office/powerpoint/2010/main" val="3660502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Slide 3">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a:extLst>
              <a:ext uri="{FF2B5EF4-FFF2-40B4-BE49-F238E27FC236}">
                <a16:creationId xmlns:a16="http://schemas.microsoft.com/office/drawing/2014/main" id="{5D37FEA4-085A-4D77-AD6E-4F4C601FB210}"/>
              </a:ext>
            </a:extLst>
          </p:cNvPr>
          <p:cNvSpPr>
            <a:spLocks noGrp="1"/>
          </p:cNvSpPr>
          <p:nvPr>
            <p:ph type="title" hasCustomPrompt="1"/>
          </p:nvPr>
        </p:nvSpPr>
        <p:spPr>
          <a:xfrm>
            <a:off x="1587499" y="136529"/>
            <a:ext cx="10426700" cy="915193"/>
          </a:xfrm>
        </p:spPr>
        <p:txBody>
          <a:bodyPr/>
          <a:lstStyle/>
          <a:p>
            <a:r>
              <a:rPr lang="en-US" dirty="0"/>
              <a:t>Click To Edit Master Title Style</a:t>
            </a:r>
          </a:p>
        </p:txBody>
      </p:sp>
      <p:sp>
        <p:nvSpPr>
          <p:cNvPr id="11" name="Date Placeholder 3">
            <a:extLst>
              <a:ext uri="{FF2B5EF4-FFF2-40B4-BE49-F238E27FC236}">
                <a16:creationId xmlns:a16="http://schemas.microsoft.com/office/drawing/2014/main" id="{ADD69F2B-F68C-4C98-8A1A-868C956C844A}"/>
              </a:ext>
            </a:extLst>
          </p:cNvPr>
          <p:cNvSpPr>
            <a:spLocks noGrp="1"/>
          </p:cNvSpPr>
          <p:nvPr>
            <p:ph type="dt" sz="half" idx="10"/>
          </p:nvPr>
        </p:nvSpPr>
        <p:spPr>
          <a:xfrm>
            <a:off x="838200" y="6480181"/>
            <a:ext cx="2743200" cy="365125"/>
          </a:xfrm>
          <a:prstGeom prst="rect">
            <a:avLst/>
          </a:prstGeom>
        </p:spPr>
        <p:txBody>
          <a:bodyPr/>
          <a:lstStyle>
            <a:lvl1pPr>
              <a:defRPr>
                <a:solidFill>
                  <a:schemeClr val="bg1"/>
                </a:solidFill>
              </a:defRPr>
            </a:lvl1pPr>
          </a:lstStyle>
          <a:p>
            <a:fld id="{6C118834-695E-4EF8-891C-F5446A4A738C}" type="datetime4">
              <a:rPr lang="en-US" smtClean="0"/>
              <a:t>October 6, 2025</a:t>
            </a:fld>
            <a:endParaRPr lang="en-US" dirty="0"/>
          </a:p>
        </p:txBody>
      </p:sp>
      <p:sp>
        <p:nvSpPr>
          <p:cNvPr id="12" name="Slide Number Placeholder 5">
            <a:extLst>
              <a:ext uri="{FF2B5EF4-FFF2-40B4-BE49-F238E27FC236}">
                <a16:creationId xmlns:a16="http://schemas.microsoft.com/office/drawing/2014/main" id="{78E7417B-44B3-4708-B801-9DF88F19CBBC}"/>
              </a:ext>
            </a:extLst>
          </p:cNvPr>
          <p:cNvSpPr>
            <a:spLocks noGrp="1"/>
          </p:cNvSpPr>
          <p:nvPr>
            <p:ph type="sldNum" sz="quarter" idx="11"/>
          </p:nvPr>
        </p:nvSpPr>
        <p:spPr>
          <a:xfrm>
            <a:off x="8610600" y="6508756"/>
            <a:ext cx="2743200" cy="365125"/>
          </a:xfrm>
          <a:prstGeom prst="rect">
            <a:avLst/>
          </a:prstGeom>
        </p:spPr>
        <p:txBody>
          <a:bodyPr/>
          <a:lstStyle>
            <a:lvl1pPr>
              <a:defRPr>
                <a:solidFill>
                  <a:srgbClr val="0B934F"/>
                </a:solidFill>
              </a:defRPr>
            </a:lvl1pPr>
          </a:lstStyle>
          <a:p>
            <a:fld id="{A3BA588B-FE2C-44F2-BEA8-1DA178661794}" type="slidenum">
              <a:rPr lang="en-US" smtClean="0"/>
              <a:pPr/>
              <a:t>‹#›</a:t>
            </a:fld>
            <a:endParaRPr lang="en-US" dirty="0"/>
          </a:p>
        </p:txBody>
      </p:sp>
    </p:spTree>
    <p:extLst>
      <p:ext uri="{BB962C8B-B14F-4D97-AF65-F5344CB8AC3E}">
        <p14:creationId xmlns:p14="http://schemas.microsoft.com/office/powerpoint/2010/main" val="652288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Slide 4">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7E73131-BB60-453B-8580-F693CD6F22C8}"/>
              </a:ext>
            </a:extLst>
          </p:cNvPr>
          <p:cNvSpPr>
            <a:spLocks noGrp="1"/>
          </p:cNvSpPr>
          <p:nvPr>
            <p:ph type="title" hasCustomPrompt="1"/>
          </p:nvPr>
        </p:nvSpPr>
        <p:spPr>
          <a:xfrm>
            <a:off x="1587499" y="136529"/>
            <a:ext cx="10426700" cy="915193"/>
          </a:xfrm>
        </p:spPr>
        <p:txBody>
          <a:bodyPr/>
          <a:lstStyle/>
          <a:p>
            <a:r>
              <a:rPr lang="en-US" dirty="0"/>
              <a:t>Click To Edit Master Title Style</a:t>
            </a:r>
          </a:p>
        </p:txBody>
      </p:sp>
      <p:sp>
        <p:nvSpPr>
          <p:cNvPr id="9" name="Content Placeholder 2">
            <a:extLst>
              <a:ext uri="{FF2B5EF4-FFF2-40B4-BE49-F238E27FC236}">
                <a16:creationId xmlns:a16="http://schemas.microsoft.com/office/drawing/2014/main" id="{A49B9B06-1AB9-4A84-9549-491DB61C4A93}"/>
              </a:ext>
            </a:extLst>
          </p:cNvPr>
          <p:cNvSpPr>
            <a:spLocks noGrp="1"/>
          </p:cNvSpPr>
          <p:nvPr>
            <p:ph idx="4294967295"/>
          </p:nvPr>
        </p:nvSpPr>
        <p:spPr>
          <a:xfrm>
            <a:off x="615950" y="1475560"/>
            <a:ext cx="6362700" cy="4710113"/>
          </a:xfrm>
        </p:spPr>
        <p:txBody>
          <a:bodyPr>
            <a:normAutofit/>
          </a:bodyPr>
          <a:lstStyle>
            <a:lvl1pPr marL="0" indent="0">
              <a:buNone/>
              <a:defRPr/>
            </a:lvl1pPr>
          </a:lstStyle>
          <a:p>
            <a:pPr marL="0" indent="0">
              <a:buNone/>
            </a:pPr>
            <a:r>
              <a:rPr lang="en-US" dirty="0"/>
              <a:t>Text here. Text here. Text here. Text here. Text here. Text here. Text here. Text here. Text here. </a:t>
            </a:r>
            <a:br>
              <a:rPr lang="en-US" dirty="0"/>
            </a:br>
            <a:endParaRPr lang="en-US" sz="1100" dirty="0"/>
          </a:p>
          <a:p>
            <a:pPr marL="0" indent="0">
              <a:buNone/>
            </a:pPr>
            <a:r>
              <a:rPr lang="en-US" sz="2400" b="1" dirty="0"/>
              <a:t>Text here. Text here. Text here. Text here. </a:t>
            </a:r>
          </a:p>
          <a:p>
            <a:pPr lvl="1"/>
            <a:r>
              <a:rPr lang="en-US" sz="2000" dirty="0"/>
              <a:t>Text here. </a:t>
            </a:r>
          </a:p>
          <a:p>
            <a:pPr lvl="1"/>
            <a:r>
              <a:rPr lang="en-US" sz="2000" dirty="0"/>
              <a:t>Text here.</a:t>
            </a:r>
          </a:p>
          <a:p>
            <a:pPr lvl="1"/>
            <a:r>
              <a:rPr lang="en-US" sz="2000" dirty="0"/>
              <a:t>Text here.</a:t>
            </a:r>
          </a:p>
        </p:txBody>
      </p:sp>
      <p:sp>
        <p:nvSpPr>
          <p:cNvPr id="10" name="Rectangle 9">
            <a:extLst>
              <a:ext uri="{FF2B5EF4-FFF2-40B4-BE49-F238E27FC236}">
                <a16:creationId xmlns:a16="http://schemas.microsoft.com/office/drawing/2014/main" id="{5B9FAD23-46D5-4981-BB97-49BA8B756FAC}"/>
              </a:ext>
            </a:extLst>
          </p:cNvPr>
          <p:cNvSpPr/>
          <p:nvPr userDrawn="1"/>
        </p:nvSpPr>
        <p:spPr>
          <a:xfrm>
            <a:off x="8502316" y="1123909"/>
            <a:ext cx="3689685" cy="5413414"/>
          </a:xfrm>
          <a:prstGeom prst="rect">
            <a:avLst/>
          </a:prstGeom>
          <a:solidFill>
            <a:srgbClr val="92D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aseline="-25000" dirty="0">
              <a:latin typeface="Arial" panose="020B0604020202020204" pitchFamily="34" charset="0"/>
            </a:endParaRPr>
          </a:p>
        </p:txBody>
      </p:sp>
      <p:sp>
        <p:nvSpPr>
          <p:cNvPr id="11" name="Picture Placeholder 2">
            <a:extLst>
              <a:ext uri="{FF2B5EF4-FFF2-40B4-BE49-F238E27FC236}">
                <a16:creationId xmlns:a16="http://schemas.microsoft.com/office/drawing/2014/main" id="{0E073E11-1324-4BE9-B4DC-A1644B24C3C4}"/>
              </a:ext>
            </a:extLst>
          </p:cNvPr>
          <p:cNvSpPr>
            <a:spLocks noGrp="1"/>
          </p:cNvSpPr>
          <p:nvPr>
            <p:ph type="pic" sz="quarter" idx="13"/>
          </p:nvPr>
        </p:nvSpPr>
        <p:spPr>
          <a:xfrm>
            <a:off x="7816239" y="2123401"/>
            <a:ext cx="3898604" cy="3371089"/>
          </a:xfrm>
        </p:spPr>
      </p:sp>
      <p:sp>
        <p:nvSpPr>
          <p:cNvPr id="12" name="Date Placeholder 3">
            <a:extLst>
              <a:ext uri="{FF2B5EF4-FFF2-40B4-BE49-F238E27FC236}">
                <a16:creationId xmlns:a16="http://schemas.microsoft.com/office/drawing/2014/main" id="{E0DEDE35-7158-4D54-9E92-6B2A5B0AF4F4}"/>
              </a:ext>
            </a:extLst>
          </p:cNvPr>
          <p:cNvSpPr>
            <a:spLocks noGrp="1"/>
          </p:cNvSpPr>
          <p:nvPr>
            <p:ph type="dt" sz="half" idx="2"/>
          </p:nvPr>
        </p:nvSpPr>
        <p:spPr>
          <a:xfrm>
            <a:off x="838200" y="6480181"/>
            <a:ext cx="2743200" cy="365125"/>
          </a:xfrm>
          <a:prstGeom prst="rect">
            <a:avLst/>
          </a:prstGeom>
        </p:spPr>
        <p:txBody>
          <a:bodyPr/>
          <a:lstStyle>
            <a:lvl1pPr>
              <a:defRPr>
                <a:solidFill>
                  <a:schemeClr val="bg1"/>
                </a:solidFill>
              </a:defRPr>
            </a:lvl1pPr>
          </a:lstStyle>
          <a:p>
            <a:fld id="{6C118834-695E-4EF8-891C-F5446A4A738C}" type="datetime4">
              <a:rPr lang="en-US" smtClean="0"/>
              <a:t>October 6, 2025</a:t>
            </a:fld>
            <a:endParaRPr lang="en-US" dirty="0"/>
          </a:p>
        </p:txBody>
      </p:sp>
      <p:sp>
        <p:nvSpPr>
          <p:cNvPr id="13" name="Slide Number Placeholder 5">
            <a:extLst>
              <a:ext uri="{FF2B5EF4-FFF2-40B4-BE49-F238E27FC236}">
                <a16:creationId xmlns:a16="http://schemas.microsoft.com/office/drawing/2014/main" id="{38839D2C-4E6C-4FC9-B7D4-5D3B31F89BC2}"/>
              </a:ext>
            </a:extLst>
          </p:cNvPr>
          <p:cNvSpPr>
            <a:spLocks noGrp="1"/>
          </p:cNvSpPr>
          <p:nvPr>
            <p:ph type="sldNum" sz="quarter" idx="4"/>
          </p:nvPr>
        </p:nvSpPr>
        <p:spPr>
          <a:xfrm>
            <a:off x="8610600" y="6508756"/>
            <a:ext cx="2743200" cy="365125"/>
          </a:xfrm>
          <a:prstGeom prst="rect">
            <a:avLst/>
          </a:prstGeom>
        </p:spPr>
        <p:txBody>
          <a:bodyPr/>
          <a:lstStyle>
            <a:lvl1pPr>
              <a:defRPr>
                <a:solidFill>
                  <a:srgbClr val="0B934F"/>
                </a:solidFill>
              </a:defRPr>
            </a:lvl1pPr>
          </a:lstStyle>
          <a:p>
            <a:fld id="{A3BA588B-FE2C-44F2-BEA8-1DA178661794}" type="slidenum">
              <a:rPr lang="en-US" smtClean="0"/>
              <a:pPr/>
              <a:t>‹#›</a:t>
            </a:fld>
            <a:endParaRPr lang="en-US" dirty="0"/>
          </a:p>
        </p:txBody>
      </p:sp>
    </p:spTree>
    <p:extLst>
      <p:ext uri="{BB962C8B-B14F-4D97-AF65-F5344CB8AC3E}">
        <p14:creationId xmlns:p14="http://schemas.microsoft.com/office/powerpoint/2010/main" val="1359531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Slide 5">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7E73131-BB60-453B-8580-F693CD6F22C8}"/>
              </a:ext>
            </a:extLst>
          </p:cNvPr>
          <p:cNvSpPr>
            <a:spLocks noGrp="1"/>
          </p:cNvSpPr>
          <p:nvPr>
            <p:ph type="title" hasCustomPrompt="1"/>
          </p:nvPr>
        </p:nvSpPr>
        <p:spPr>
          <a:xfrm>
            <a:off x="1587499" y="136529"/>
            <a:ext cx="10426700" cy="915193"/>
          </a:xfrm>
        </p:spPr>
        <p:txBody>
          <a:bodyPr/>
          <a:lstStyle/>
          <a:p>
            <a:r>
              <a:rPr lang="en-US" dirty="0"/>
              <a:t>Click To Edit Master Title Style</a:t>
            </a:r>
          </a:p>
        </p:txBody>
      </p:sp>
      <p:sp>
        <p:nvSpPr>
          <p:cNvPr id="13" name="Content Placeholder 2">
            <a:extLst>
              <a:ext uri="{FF2B5EF4-FFF2-40B4-BE49-F238E27FC236}">
                <a16:creationId xmlns:a16="http://schemas.microsoft.com/office/drawing/2014/main" id="{9F7111D6-8C19-4C74-8644-9F67E9EF4766}"/>
              </a:ext>
            </a:extLst>
          </p:cNvPr>
          <p:cNvSpPr>
            <a:spLocks noGrp="1"/>
          </p:cNvSpPr>
          <p:nvPr>
            <p:ph idx="1"/>
          </p:nvPr>
        </p:nvSpPr>
        <p:spPr>
          <a:xfrm>
            <a:off x="838201" y="1406690"/>
            <a:ext cx="10426700" cy="4765510"/>
          </a:xfrm>
        </p:spPr>
        <p:txBody>
          <a:bodyPr>
            <a:noAutofit/>
          </a:bodyPr>
          <a:lstStyle>
            <a:lvl1pPr marL="342900" indent="-342900">
              <a:spcBef>
                <a:spcPts val="0"/>
              </a:spcBef>
              <a:buFontTx/>
              <a:buBlip>
                <a:blip r:embed="rId2"/>
              </a:buBlip>
              <a:defRPr/>
            </a:lvl1pPr>
          </a:lstStyle>
          <a:p>
            <a:pPr marL="0" indent="0">
              <a:spcBef>
                <a:spcPts val="0"/>
              </a:spcBef>
              <a:buNone/>
            </a:pPr>
            <a:r>
              <a:rPr lang="en-US" sz="3600" b="1" dirty="0"/>
              <a:t>Title Here</a:t>
            </a:r>
          </a:p>
          <a:p>
            <a:pPr>
              <a:spcBef>
                <a:spcPts val="0"/>
              </a:spcBef>
            </a:pPr>
            <a:r>
              <a:rPr lang="en-US" sz="2000" dirty="0"/>
              <a:t>Text here</a:t>
            </a:r>
          </a:p>
          <a:p>
            <a:pPr>
              <a:spcBef>
                <a:spcPts val="0"/>
              </a:spcBef>
            </a:pPr>
            <a:r>
              <a:rPr lang="en-US" sz="2000" dirty="0"/>
              <a:t>Text here</a:t>
            </a:r>
          </a:p>
          <a:p>
            <a:pPr>
              <a:spcBef>
                <a:spcPts val="0"/>
              </a:spcBef>
            </a:pPr>
            <a:endParaRPr lang="en-US" sz="2400" dirty="0"/>
          </a:p>
          <a:p>
            <a:pPr marL="0" indent="0">
              <a:spcBef>
                <a:spcPts val="0"/>
              </a:spcBef>
              <a:buNone/>
            </a:pPr>
            <a:r>
              <a:rPr lang="en-US" sz="3600" b="1" dirty="0"/>
              <a:t>Title Here</a:t>
            </a:r>
          </a:p>
          <a:p>
            <a:pPr>
              <a:spcBef>
                <a:spcPts val="0"/>
              </a:spcBef>
            </a:pPr>
            <a:r>
              <a:rPr lang="en-US" sz="2000" dirty="0"/>
              <a:t>Text here</a:t>
            </a:r>
          </a:p>
          <a:p>
            <a:pPr>
              <a:spcBef>
                <a:spcPts val="0"/>
              </a:spcBef>
            </a:pPr>
            <a:r>
              <a:rPr lang="en-US" sz="2000" dirty="0"/>
              <a:t>Text here</a:t>
            </a:r>
          </a:p>
          <a:p>
            <a:pPr marL="0" indent="0">
              <a:spcBef>
                <a:spcPts val="0"/>
              </a:spcBef>
              <a:buNone/>
            </a:pPr>
            <a:endParaRPr lang="en-US" sz="2400" dirty="0"/>
          </a:p>
          <a:p>
            <a:pPr marL="0" indent="0">
              <a:spcBef>
                <a:spcPts val="0"/>
              </a:spcBef>
              <a:buNone/>
            </a:pPr>
            <a:r>
              <a:rPr lang="en-US" sz="3600" b="1" dirty="0"/>
              <a:t>Title Here</a:t>
            </a:r>
          </a:p>
          <a:p>
            <a:pPr>
              <a:spcBef>
                <a:spcPts val="0"/>
              </a:spcBef>
            </a:pPr>
            <a:r>
              <a:rPr lang="en-US" sz="2000" dirty="0"/>
              <a:t>Text here</a:t>
            </a:r>
          </a:p>
          <a:p>
            <a:pPr>
              <a:spcBef>
                <a:spcPts val="0"/>
              </a:spcBef>
            </a:pPr>
            <a:r>
              <a:rPr lang="en-US" sz="2000" dirty="0"/>
              <a:t>Text here</a:t>
            </a:r>
          </a:p>
        </p:txBody>
      </p:sp>
      <p:sp>
        <p:nvSpPr>
          <p:cNvPr id="9" name="Date Placeholder 3">
            <a:extLst>
              <a:ext uri="{FF2B5EF4-FFF2-40B4-BE49-F238E27FC236}">
                <a16:creationId xmlns:a16="http://schemas.microsoft.com/office/drawing/2014/main" id="{41142CE6-D6CA-446F-9F4C-BEB7AAE332C7}"/>
              </a:ext>
            </a:extLst>
          </p:cNvPr>
          <p:cNvSpPr>
            <a:spLocks noGrp="1"/>
          </p:cNvSpPr>
          <p:nvPr>
            <p:ph type="dt" sz="half" idx="2"/>
          </p:nvPr>
        </p:nvSpPr>
        <p:spPr>
          <a:xfrm>
            <a:off x="838200" y="6480181"/>
            <a:ext cx="2743200" cy="365125"/>
          </a:xfrm>
          <a:prstGeom prst="rect">
            <a:avLst/>
          </a:prstGeom>
        </p:spPr>
        <p:txBody>
          <a:bodyPr/>
          <a:lstStyle>
            <a:lvl1pPr>
              <a:defRPr>
                <a:solidFill>
                  <a:schemeClr val="bg1"/>
                </a:solidFill>
              </a:defRPr>
            </a:lvl1pPr>
          </a:lstStyle>
          <a:p>
            <a:fld id="{6C118834-695E-4EF8-891C-F5446A4A738C}" type="datetime4">
              <a:rPr lang="en-US" smtClean="0"/>
              <a:t>October 6, 2025</a:t>
            </a:fld>
            <a:endParaRPr lang="en-US" dirty="0"/>
          </a:p>
        </p:txBody>
      </p:sp>
      <p:sp>
        <p:nvSpPr>
          <p:cNvPr id="10" name="Slide Number Placeholder 5">
            <a:extLst>
              <a:ext uri="{FF2B5EF4-FFF2-40B4-BE49-F238E27FC236}">
                <a16:creationId xmlns:a16="http://schemas.microsoft.com/office/drawing/2014/main" id="{20424E56-E19B-456F-BB40-8C61F1B342BA}"/>
              </a:ext>
            </a:extLst>
          </p:cNvPr>
          <p:cNvSpPr>
            <a:spLocks noGrp="1"/>
          </p:cNvSpPr>
          <p:nvPr>
            <p:ph type="sldNum" sz="quarter" idx="4"/>
          </p:nvPr>
        </p:nvSpPr>
        <p:spPr>
          <a:xfrm>
            <a:off x="8610600" y="6508756"/>
            <a:ext cx="2743200" cy="365125"/>
          </a:xfrm>
          <a:prstGeom prst="rect">
            <a:avLst/>
          </a:prstGeom>
        </p:spPr>
        <p:txBody>
          <a:bodyPr/>
          <a:lstStyle>
            <a:lvl1pPr>
              <a:defRPr>
                <a:solidFill>
                  <a:srgbClr val="0B934F"/>
                </a:solidFill>
              </a:defRPr>
            </a:lvl1pPr>
          </a:lstStyle>
          <a:p>
            <a:fld id="{A3BA588B-FE2C-44F2-BEA8-1DA178661794}" type="slidenum">
              <a:rPr lang="en-US" smtClean="0"/>
              <a:pPr/>
              <a:t>‹#›</a:t>
            </a:fld>
            <a:endParaRPr lang="en-US" dirty="0"/>
          </a:p>
        </p:txBody>
      </p:sp>
    </p:spTree>
    <p:extLst>
      <p:ext uri="{BB962C8B-B14F-4D97-AF65-F5344CB8AC3E}">
        <p14:creationId xmlns:p14="http://schemas.microsoft.com/office/powerpoint/2010/main" val="20005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e Placeholder 3">
            <a:extLst>
              <a:ext uri="{FF2B5EF4-FFF2-40B4-BE49-F238E27FC236}">
                <a16:creationId xmlns:a16="http://schemas.microsoft.com/office/drawing/2014/main" id="{7F181057-2748-4285-BDCF-E4B4249FC03B}"/>
              </a:ext>
            </a:extLst>
          </p:cNvPr>
          <p:cNvSpPr>
            <a:spLocks noGrp="1"/>
          </p:cNvSpPr>
          <p:nvPr>
            <p:ph type="dt" sz="half" idx="10"/>
          </p:nvPr>
        </p:nvSpPr>
        <p:spPr>
          <a:xfrm>
            <a:off x="838200" y="6480181"/>
            <a:ext cx="2743200" cy="365125"/>
          </a:xfrm>
          <a:prstGeom prst="rect">
            <a:avLst/>
          </a:prstGeom>
        </p:spPr>
        <p:txBody>
          <a:bodyPr/>
          <a:lstStyle>
            <a:lvl1pPr>
              <a:defRPr>
                <a:solidFill>
                  <a:schemeClr val="bg1"/>
                </a:solidFill>
              </a:defRPr>
            </a:lvl1pPr>
          </a:lstStyle>
          <a:p>
            <a:fld id="{B61BEF0D-F0BB-DE4B-95CE-6DB70DBA9567}" type="datetimeFigureOut">
              <a:rPr lang="en-US" smtClean="0"/>
              <a:pPr/>
              <a:t>10/6/2025</a:t>
            </a:fld>
            <a:endParaRPr lang="en-US" dirty="0"/>
          </a:p>
        </p:txBody>
      </p:sp>
      <p:sp>
        <p:nvSpPr>
          <p:cNvPr id="13" name="Slide Number Placeholder 5">
            <a:extLst>
              <a:ext uri="{FF2B5EF4-FFF2-40B4-BE49-F238E27FC236}">
                <a16:creationId xmlns:a16="http://schemas.microsoft.com/office/drawing/2014/main" id="{C9227CA2-52E6-4903-B3B2-DAB105A3AAF7}"/>
              </a:ext>
            </a:extLst>
          </p:cNvPr>
          <p:cNvSpPr>
            <a:spLocks noGrp="1"/>
          </p:cNvSpPr>
          <p:nvPr>
            <p:ph type="sldNum" sz="quarter" idx="11"/>
          </p:nvPr>
        </p:nvSpPr>
        <p:spPr>
          <a:xfrm>
            <a:off x="8610600" y="6508756"/>
            <a:ext cx="2743200" cy="365125"/>
          </a:xfrm>
          <a:prstGeom prst="rect">
            <a:avLst/>
          </a:prstGeom>
        </p:spPr>
        <p:txBody>
          <a:bodyPr/>
          <a:lstStyle>
            <a:lvl1pPr algn="r">
              <a:defRPr>
                <a:solidFill>
                  <a:srgbClr val="0B934F"/>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950937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Slide 6">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7E73131-BB60-453B-8580-F693CD6F22C8}"/>
              </a:ext>
            </a:extLst>
          </p:cNvPr>
          <p:cNvSpPr>
            <a:spLocks noGrp="1"/>
          </p:cNvSpPr>
          <p:nvPr>
            <p:ph type="title" hasCustomPrompt="1"/>
          </p:nvPr>
        </p:nvSpPr>
        <p:spPr>
          <a:xfrm>
            <a:off x="1587499" y="136529"/>
            <a:ext cx="10426700" cy="915193"/>
          </a:xfrm>
        </p:spPr>
        <p:txBody>
          <a:bodyPr/>
          <a:lstStyle/>
          <a:p>
            <a:r>
              <a:rPr lang="en-US" dirty="0"/>
              <a:t>Click To Edit Master Title Style</a:t>
            </a:r>
          </a:p>
        </p:txBody>
      </p:sp>
      <p:sp>
        <p:nvSpPr>
          <p:cNvPr id="9" name="Rectangle 8">
            <a:extLst>
              <a:ext uri="{FF2B5EF4-FFF2-40B4-BE49-F238E27FC236}">
                <a16:creationId xmlns:a16="http://schemas.microsoft.com/office/drawing/2014/main" id="{2C7A0C85-6CC1-4BC3-97EA-173492B6894F}"/>
              </a:ext>
            </a:extLst>
          </p:cNvPr>
          <p:cNvSpPr/>
          <p:nvPr userDrawn="1"/>
        </p:nvSpPr>
        <p:spPr>
          <a:xfrm>
            <a:off x="581438" y="3104000"/>
            <a:ext cx="3465095" cy="2201738"/>
          </a:xfrm>
          <a:prstGeom prst="rect">
            <a:avLst/>
          </a:prstGeom>
          <a:solidFill>
            <a:srgbClr val="047A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Arial" panose="020B0604020202020204" pitchFamily="34" charset="0"/>
            </a:endParaRPr>
          </a:p>
        </p:txBody>
      </p:sp>
      <p:sp>
        <p:nvSpPr>
          <p:cNvPr id="10" name="Content Placeholder 2">
            <a:extLst>
              <a:ext uri="{FF2B5EF4-FFF2-40B4-BE49-F238E27FC236}">
                <a16:creationId xmlns:a16="http://schemas.microsoft.com/office/drawing/2014/main" id="{B35B4E12-4149-4762-8184-C5E85FFF665B}"/>
              </a:ext>
            </a:extLst>
          </p:cNvPr>
          <p:cNvSpPr>
            <a:spLocks noGrp="1"/>
          </p:cNvSpPr>
          <p:nvPr>
            <p:ph idx="1"/>
          </p:nvPr>
        </p:nvSpPr>
        <p:spPr>
          <a:xfrm>
            <a:off x="786064" y="3323869"/>
            <a:ext cx="3031957" cy="1780674"/>
          </a:xfrm>
        </p:spPr>
        <p:txBody>
          <a:bodyPr anchor="ctr">
            <a:noAutofit/>
          </a:bodyPr>
          <a:lstStyle>
            <a:lvl1pPr marL="0" indent="0" algn="ctr">
              <a:buNone/>
              <a:defRPr/>
            </a:lvl1pPr>
          </a:lstStyle>
          <a:p>
            <a:pPr marL="0" indent="0" algn="ctr">
              <a:buNone/>
            </a:pPr>
            <a:r>
              <a:rPr lang="en-US" sz="3600" dirty="0">
                <a:solidFill>
                  <a:schemeClr val="bg1"/>
                </a:solidFill>
              </a:rPr>
              <a:t>TITLE</a:t>
            </a:r>
            <a:br>
              <a:rPr lang="en-US" sz="3600" dirty="0">
                <a:solidFill>
                  <a:schemeClr val="bg1"/>
                </a:solidFill>
              </a:rPr>
            </a:br>
            <a:r>
              <a:rPr lang="en-US" sz="2400" dirty="0">
                <a:solidFill>
                  <a:schemeClr val="bg1"/>
                </a:solidFill>
              </a:rPr>
              <a:t>Text</a:t>
            </a:r>
            <a:endParaRPr lang="en-US" sz="3600" dirty="0">
              <a:solidFill>
                <a:schemeClr val="bg1"/>
              </a:solidFill>
            </a:endParaRPr>
          </a:p>
        </p:txBody>
      </p:sp>
      <p:sp>
        <p:nvSpPr>
          <p:cNvPr id="11" name="Rectangle 10">
            <a:extLst>
              <a:ext uri="{FF2B5EF4-FFF2-40B4-BE49-F238E27FC236}">
                <a16:creationId xmlns:a16="http://schemas.microsoft.com/office/drawing/2014/main" id="{912AA3E1-422C-4206-BAE7-DA0640EE5A83}"/>
              </a:ext>
            </a:extLst>
          </p:cNvPr>
          <p:cNvSpPr/>
          <p:nvPr userDrawn="1"/>
        </p:nvSpPr>
        <p:spPr>
          <a:xfrm>
            <a:off x="8145482" y="3104000"/>
            <a:ext cx="3465095" cy="2201738"/>
          </a:xfrm>
          <a:prstGeom prst="rect">
            <a:avLst/>
          </a:prstGeom>
          <a:solidFill>
            <a:srgbClr val="96C93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Arial" panose="020B0604020202020204" pitchFamily="34" charset="0"/>
            </a:endParaRPr>
          </a:p>
        </p:txBody>
      </p:sp>
      <p:sp>
        <p:nvSpPr>
          <p:cNvPr id="12" name="Rectangle 11">
            <a:extLst>
              <a:ext uri="{FF2B5EF4-FFF2-40B4-BE49-F238E27FC236}">
                <a16:creationId xmlns:a16="http://schemas.microsoft.com/office/drawing/2014/main" id="{0F01915B-7D44-4B41-A02A-120542B55F70}"/>
              </a:ext>
            </a:extLst>
          </p:cNvPr>
          <p:cNvSpPr/>
          <p:nvPr userDrawn="1"/>
        </p:nvSpPr>
        <p:spPr>
          <a:xfrm>
            <a:off x="4363459" y="3104000"/>
            <a:ext cx="3465095" cy="2201738"/>
          </a:xfrm>
          <a:prstGeom prst="rect">
            <a:avLst/>
          </a:prstGeom>
          <a:solidFill>
            <a:srgbClr val="00B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Arial" panose="020B0604020202020204" pitchFamily="34" charset="0"/>
            </a:endParaRPr>
          </a:p>
        </p:txBody>
      </p:sp>
      <p:sp>
        <p:nvSpPr>
          <p:cNvPr id="13" name="Date Placeholder 3">
            <a:extLst>
              <a:ext uri="{FF2B5EF4-FFF2-40B4-BE49-F238E27FC236}">
                <a16:creationId xmlns:a16="http://schemas.microsoft.com/office/drawing/2014/main" id="{F6FA841F-1159-4B9A-BDE9-286E906A1670}"/>
              </a:ext>
            </a:extLst>
          </p:cNvPr>
          <p:cNvSpPr>
            <a:spLocks noGrp="1"/>
          </p:cNvSpPr>
          <p:nvPr>
            <p:ph type="dt" sz="half" idx="2"/>
          </p:nvPr>
        </p:nvSpPr>
        <p:spPr>
          <a:xfrm>
            <a:off x="838200" y="6480181"/>
            <a:ext cx="2743200" cy="365125"/>
          </a:xfrm>
          <a:prstGeom prst="rect">
            <a:avLst/>
          </a:prstGeom>
        </p:spPr>
        <p:txBody>
          <a:bodyPr/>
          <a:lstStyle>
            <a:lvl1pPr>
              <a:defRPr>
                <a:solidFill>
                  <a:schemeClr val="bg1"/>
                </a:solidFill>
              </a:defRPr>
            </a:lvl1pPr>
          </a:lstStyle>
          <a:p>
            <a:fld id="{6C118834-695E-4EF8-891C-F5446A4A738C}" type="datetime4">
              <a:rPr lang="en-US" smtClean="0"/>
              <a:t>October 6, 2025</a:t>
            </a:fld>
            <a:endParaRPr lang="en-US" dirty="0"/>
          </a:p>
        </p:txBody>
      </p:sp>
      <p:sp>
        <p:nvSpPr>
          <p:cNvPr id="17" name="Slide Number Placeholder 5">
            <a:extLst>
              <a:ext uri="{FF2B5EF4-FFF2-40B4-BE49-F238E27FC236}">
                <a16:creationId xmlns:a16="http://schemas.microsoft.com/office/drawing/2014/main" id="{8174AD98-F50A-44BB-8DA8-5F1083BB8750}"/>
              </a:ext>
            </a:extLst>
          </p:cNvPr>
          <p:cNvSpPr>
            <a:spLocks noGrp="1"/>
          </p:cNvSpPr>
          <p:nvPr>
            <p:ph type="sldNum" sz="quarter" idx="4"/>
          </p:nvPr>
        </p:nvSpPr>
        <p:spPr>
          <a:xfrm>
            <a:off x="8610600" y="6508756"/>
            <a:ext cx="2743200" cy="365125"/>
          </a:xfrm>
          <a:prstGeom prst="rect">
            <a:avLst/>
          </a:prstGeom>
        </p:spPr>
        <p:txBody>
          <a:bodyPr/>
          <a:lstStyle>
            <a:lvl1pPr>
              <a:defRPr>
                <a:solidFill>
                  <a:srgbClr val="0B934F"/>
                </a:solidFill>
              </a:defRPr>
            </a:lvl1pPr>
          </a:lstStyle>
          <a:p>
            <a:fld id="{A3BA588B-FE2C-44F2-BEA8-1DA178661794}" type="slidenum">
              <a:rPr lang="en-US" smtClean="0"/>
              <a:pPr/>
              <a:t>‹#›</a:t>
            </a:fld>
            <a:endParaRPr lang="en-US" dirty="0"/>
          </a:p>
        </p:txBody>
      </p:sp>
      <p:sp>
        <p:nvSpPr>
          <p:cNvPr id="19" name="Content Placeholder 2">
            <a:extLst>
              <a:ext uri="{FF2B5EF4-FFF2-40B4-BE49-F238E27FC236}">
                <a16:creationId xmlns:a16="http://schemas.microsoft.com/office/drawing/2014/main" id="{D27686D5-854D-4763-8FEA-27916120CEA8}"/>
              </a:ext>
            </a:extLst>
          </p:cNvPr>
          <p:cNvSpPr>
            <a:spLocks noGrp="1"/>
          </p:cNvSpPr>
          <p:nvPr>
            <p:ph idx="10"/>
          </p:nvPr>
        </p:nvSpPr>
        <p:spPr>
          <a:xfrm>
            <a:off x="4597277" y="3306270"/>
            <a:ext cx="3031957" cy="1780674"/>
          </a:xfrm>
        </p:spPr>
        <p:txBody>
          <a:bodyPr anchor="ctr">
            <a:noAutofit/>
          </a:bodyPr>
          <a:lstStyle>
            <a:lvl1pPr marL="0" indent="0" algn="ctr">
              <a:buNone/>
              <a:defRPr/>
            </a:lvl1pPr>
          </a:lstStyle>
          <a:p>
            <a:pPr marL="0" indent="0" algn="ctr">
              <a:buNone/>
            </a:pPr>
            <a:r>
              <a:rPr lang="en-US" sz="3600" dirty="0">
                <a:solidFill>
                  <a:schemeClr val="bg1"/>
                </a:solidFill>
              </a:rPr>
              <a:t>TITLE</a:t>
            </a:r>
            <a:br>
              <a:rPr lang="en-US" sz="3600" dirty="0">
                <a:solidFill>
                  <a:schemeClr val="bg1"/>
                </a:solidFill>
              </a:rPr>
            </a:br>
            <a:r>
              <a:rPr lang="en-US" sz="2400" dirty="0">
                <a:solidFill>
                  <a:schemeClr val="bg1"/>
                </a:solidFill>
              </a:rPr>
              <a:t>Text</a:t>
            </a:r>
            <a:endParaRPr lang="en-US" sz="3600" dirty="0">
              <a:solidFill>
                <a:schemeClr val="bg1"/>
              </a:solidFill>
            </a:endParaRPr>
          </a:p>
        </p:txBody>
      </p:sp>
      <p:sp>
        <p:nvSpPr>
          <p:cNvPr id="21" name="Content Placeholder 2">
            <a:extLst>
              <a:ext uri="{FF2B5EF4-FFF2-40B4-BE49-F238E27FC236}">
                <a16:creationId xmlns:a16="http://schemas.microsoft.com/office/drawing/2014/main" id="{B314C615-94FA-44AA-8556-FC2C801DDA98}"/>
              </a:ext>
            </a:extLst>
          </p:cNvPr>
          <p:cNvSpPr>
            <a:spLocks noGrp="1"/>
          </p:cNvSpPr>
          <p:nvPr>
            <p:ph idx="11"/>
          </p:nvPr>
        </p:nvSpPr>
        <p:spPr>
          <a:xfrm>
            <a:off x="8373979" y="3314532"/>
            <a:ext cx="3031957" cy="1780674"/>
          </a:xfrm>
        </p:spPr>
        <p:txBody>
          <a:bodyPr anchor="ctr">
            <a:noAutofit/>
          </a:bodyPr>
          <a:lstStyle>
            <a:lvl1pPr marL="0" indent="0" algn="ctr">
              <a:buNone/>
              <a:defRPr/>
            </a:lvl1pPr>
          </a:lstStyle>
          <a:p>
            <a:pPr marL="0" indent="0" algn="ctr">
              <a:buNone/>
            </a:pPr>
            <a:r>
              <a:rPr lang="en-US" sz="3600" dirty="0">
                <a:solidFill>
                  <a:schemeClr val="bg1"/>
                </a:solidFill>
              </a:rPr>
              <a:t>TITLE</a:t>
            </a:r>
            <a:br>
              <a:rPr lang="en-US" sz="3600" dirty="0">
                <a:solidFill>
                  <a:schemeClr val="bg1"/>
                </a:solidFill>
              </a:rPr>
            </a:br>
            <a:r>
              <a:rPr lang="en-US" sz="2400" dirty="0">
                <a:solidFill>
                  <a:schemeClr val="bg1"/>
                </a:solidFill>
              </a:rPr>
              <a:t>Text</a:t>
            </a:r>
            <a:endParaRPr lang="en-US" sz="3600" dirty="0">
              <a:solidFill>
                <a:schemeClr val="bg1"/>
              </a:solidFill>
            </a:endParaRPr>
          </a:p>
        </p:txBody>
      </p:sp>
      <p:sp>
        <p:nvSpPr>
          <p:cNvPr id="25" name="Content Placeholder 2">
            <a:extLst>
              <a:ext uri="{FF2B5EF4-FFF2-40B4-BE49-F238E27FC236}">
                <a16:creationId xmlns:a16="http://schemas.microsoft.com/office/drawing/2014/main" id="{B7D6499E-B540-4AF0-81C4-10AF52559895}"/>
              </a:ext>
            </a:extLst>
          </p:cNvPr>
          <p:cNvSpPr>
            <a:spLocks noGrp="1"/>
          </p:cNvSpPr>
          <p:nvPr>
            <p:ph idx="4294967295" hasCustomPrompt="1"/>
          </p:nvPr>
        </p:nvSpPr>
        <p:spPr>
          <a:xfrm>
            <a:off x="615950" y="1475561"/>
            <a:ext cx="10994612" cy="1191440"/>
          </a:xfrm>
        </p:spPr>
        <p:txBody>
          <a:bodyPr>
            <a:normAutofit/>
          </a:bodyPr>
          <a:lstStyle>
            <a:lvl1pPr marL="0" indent="0">
              <a:buNone/>
              <a:defRPr/>
            </a:lvl1pPr>
          </a:lstStyle>
          <a:p>
            <a:pPr marL="0" indent="0">
              <a:buNone/>
            </a:pPr>
            <a:r>
              <a:rPr lang="en-US" dirty="0"/>
              <a:t>Text here. Text here. Text here. Text here. Text here. Text here. Text here. Text here. Text here</a:t>
            </a:r>
            <a:r>
              <a:rPr lang="en-US" sz="2000" dirty="0"/>
              <a:t>.</a:t>
            </a:r>
          </a:p>
        </p:txBody>
      </p:sp>
    </p:spTree>
    <p:extLst>
      <p:ext uri="{BB962C8B-B14F-4D97-AF65-F5344CB8AC3E}">
        <p14:creationId xmlns:p14="http://schemas.microsoft.com/office/powerpoint/2010/main" val="2867083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 Slide 7">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7E73131-BB60-453B-8580-F693CD6F22C8}"/>
              </a:ext>
            </a:extLst>
          </p:cNvPr>
          <p:cNvSpPr>
            <a:spLocks noGrp="1"/>
          </p:cNvSpPr>
          <p:nvPr>
            <p:ph type="title" hasCustomPrompt="1"/>
          </p:nvPr>
        </p:nvSpPr>
        <p:spPr>
          <a:xfrm>
            <a:off x="1587499" y="136529"/>
            <a:ext cx="10426700" cy="915193"/>
          </a:xfrm>
        </p:spPr>
        <p:txBody>
          <a:bodyPr/>
          <a:lstStyle/>
          <a:p>
            <a:r>
              <a:rPr lang="en-US" dirty="0"/>
              <a:t>Click To Edit Master Title Style</a:t>
            </a:r>
          </a:p>
        </p:txBody>
      </p:sp>
      <p:sp>
        <p:nvSpPr>
          <p:cNvPr id="14" name="Content Placeholder 2">
            <a:extLst>
              <a:ext uri="{FF2B5EF4-FFF2-40B4-BE49-F238E27FC236}">
                <a16:creationId xmlns:a16="http://schemas.microsoft.com/office/drawing/2014/main" id="{B69721DF-4D50-4327-8923-7D04884AE059}"/>
              </a:ext>
            </a:extLst>
          </p:cNvPr>
          <p:cNvSpPr txBox="1">
            <a:spLocks/>
          </p:cNvSpPr>
          <p:nvPr userDrawn="1"/>
        </p:nvSpPr>
        <p:spPr>
          <a:xfrm>
            <a:off x="4580022" y="3338062"/>
            <a:ext cx="3031957" cy="1780674"/>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Tx/>
              <a:buBlip>
                <a:blip r:embed="rId2"/>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Tx/>
              <a:buBlip>
                <a:blip r:embed="rId2"/>
              </a:buBlip>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Blip>
                <a:blip r:embed="rId2"/>
              </a:buBlip>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Blip>
                <a:blip r:embed="rId2"/>
              </a:buBlip>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Blip>
                <a:blip r:embed="rId2"/>
              </a:buBlip>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Tx/>
              <a:buNone/>
            </a:pPr>
            <a:r>
              <a:rPr lang="en-US" sz="3600" dirty="0">
                <a:solidFill>
                  <a:schemeClr val="bg1"/>
                </a:solidFill>
                <a:latin typeface="Arial" panose="020B0604020202020204" pitchFamily="34" charset="0"/>
              </a:rPr>
              <a:t>TITLE</a:t>
            </a:r>
            <a:br>
              <a:rPr lang="en-US" sz="3600" dirty="0">
                <a:solidFill>
                  <a:schemeClr val="bg1"/>
                </a:solidFill>
                <a:latin typeface="Arial" panose="020B0604020202020204" pitchFamily="34" charset="0"/>
              </a:rPr>
            </a:br>
            <a:r>
              <a:rPr lang="en-US" sz="2400" dirty="0">
                <a:solidFill>
                  <a:schemeClr val="bg1"/>
                </a:solidFill>
                <a:latin typeface="Arial" panose="020B0604020202020204" pitchFamily="34" charset="0"/>
              </a:rPr>
              <a:t>Text</a:t>
            </a:r>
            <a:endParaRPr lang="en-US" sz="3600" dirty="0">
              <a:solidFill>
                <a:schemeClr val="bg1"/>
              </a:solidFill>
              <a:latin typeface="Arial" panose="020B0604020202020204" pitchFamily="34" charset="0"/>
            </a:endParaRPr>
          </a:p>
        </p:txBody>
      </p:sp>
      <p:sp>
        <p:nvSpPr>
          <p:cNvPr id="15" name="Content Placeholder 2">
            <a:extLst>
              <a:ext uri="{FF2B5EF4-FFF2-40B4-BE49-F238E27FC236}">
                <a16:creationId xmlns:a16="http://schemas.microsoft.com/office/drawing/2014/main" id="{279EBC59-DC04-4C6E-9AF0-83281CEF37B7}"/>
              </a:ext>
            </a:extLst>
          </p:cNvPr>
          <p:cNvSpPr txBox="1">
            <a:spLocks/>
          </p:cNvSpPr>
          <p:nvPr userDrawn="1"/>
        </p:nvSpPr>
        <p:spPr>
          <a:xfrm>
            <a:off x="8321843" y="3314532"/>
            <a:ext cx="3031957" cy="1780674"/>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Tx/>
              <a:buBlip>
                <a:blip r:embed="rId2"/>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Tx/>
              <a:buBlip>
                <a:blip r:embed="rId2"/>
              </a:buBlip>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Blip>
                <a:blip r:embed="rId2"/>
              </a:buBlip>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Blip>
                <a:blip r:embed="rId2"/>
              </a:buBlip>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Blip>
                <a:blip r:embed="rId2"/>
              </a:buBlip>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Tx/>
              <a:buNone/>
            </a:pPr>
            <a:r>
              <a:rPr lang="en-US" sz="3600" dirty="0">
                <a:solidFill>
                  <a:schemeClr val="bg1"/>
                </a:solidFill>
                <a:latin typeface="Arial" panose="020B0604020202020204" pitchFamily="34" charset="0"/>
              </a:rPr>
              <a:t>TITLE</a:t>
            </a:r>
            <a:br>
              <a:rPr lang="en-US" sz="3600" dirty="0">
                <a:solidFill>
                  <a:schemeClr val="bg1"/>
                </a:solidFill>
                <a:latin typeface="Arial" panose="020B0604020202020204" pitchFamily="34" charset="0"/>
              </a:rPr>
            </a:br>
            <a:r>
              <a:rPr lang="en-US" sz="2400" dirty="0">
                <a:solidFill>
                  <a:schemeClr val="bg1"/>
                </a:solidFill>
                <a:latin typeface="Arial" panose="020B0604020202020204" pitchFamily="34" charset="0"/>
              </a:rPr>
              <a:t>Text</a:t>
            </a:r>
            <a:endParaRPr lang="en-US" sz="3600" dirty="0">
              <a:solidFill>
                <a:schemeClr val="bg1"/>
              </a:solidFill>
              <a:latin typeface="Arial" panose="020B0604020202020204" pitchFamily="34" charset="0"/>
            </a:endParaRPr>
          </a:p>
        </p:txBody>
      </p:sp>
      <p:sp>
        <p:nvSpPr>
          <p:cNvPr id="17" name="Rectangle 16">
            <a:extLst>
              <a:ext uri="{FF2B5EF4-FFF2-40B4-BE49-F238E27FC236}">
                <a16:creationId xmlns:a16="http://schemas.microsoft.com/office/drawing/2014/main" id="{AA917086-B631-483F-AA93-B29F44B745D5}"/>
              </a:ext>
            </a:extLst>
          </p:cNvPr>
          <p:cNvSpPr/>
          <p:nvPr userDrawn="1"/>
        </p:nvSpPr>
        <p:spPr>
          <a:xfrm>
            <a:off x="6208297" y="2899570"/>
            <a:ext cx="5710991" cy="3429000"/>
          </a:xfrm>
          <a:prstGeom prst="rect">
            <a:avLst/>
          </a:prstGeom>
          <a:solidFill>
            <a:srgbClr val="047A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Arial" panose="020B0604020202020204" pitchFamily="34" charset="0"/>
            </a:endParaRPr>
          </a:p>
        </p:txBody>
      </p:sp>
      <p:sp>
        <p:nvSpPr>
          <p:cNvPr id="18" name="Rectangle 17">
            <a:extLst>
              <a:ext uri="{FF2B5EF4-FFF2-40B4-BE49-F238E27FC236}">
                <a16:creationId xmlns:a16="http://schemas.microsoft.com/office/drawing/2014/main" id="{34093BD2-20CA-4895-B6BA-E662F125BFDB}"/>
              </a:ext>
            </a:extLst>
          </p:cNvPr>
          <p:cNvSpPr/>
          <p:nvPr userDrawn="1"/>
        </p:nvSpPr>
        <p:spPr>
          <a:xfrm>
            <a:off x="352934" y="2899570"/>
            <a:ext cx="5630780" cy="3429000"/>
          </a:xfrm>
          <a:prstGeom prst="rect">
            <a:avLst/>
          </a:prstGeom>
          <a:solidFill>
            <a:srgbClr val="00A8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Arial" panose="020B0604020202020204" pitchFamily="34" charset="0"/>
            </a:endParaRPr>
          </a:p>
        </p:txBody>
      </p:sp>
      <p:sp>
        <p:nvSpPr>
          <p:cNvPr id="16" name="Date Placeholder 3">
            <a:extLst>
              <a:ext uri="{FF2B5EF4-FFF2-40B4-BE49-F238E27FC236}">
                <a16:creationId xmlns:a16="http://schemas.microsoft.com/office/drawing/2014/main" id="{8103C125-D147-47B9-A22F-13980C1E5186}"/>
              </a:ext>
            </a:extLst>
          </p:cNvPr>
          <p:cNvSpPr>
            <a:spLocks noGrp="1"/>
          </p:cNvSpPr>
          <p:nvPr>
            <p:ph type="dt" sz="half" idx="2"/>
          </p:nvPr>
        </p:nvSpPr>
        <p:spPr>
          <a:xfrm>
            <a:off x="838200" y="6480181"/>
            <a:ext cx="2743200" cy="365125"/>
          </a:xfrm>
          <a:prstGeom prst="rect">
            <a:avLst/>
          </a:prstGeom>
        </p:spPr>
        <p:txBody>
          <a:bodyPr/>
          <a:lstStyle>
            <a:lvl1pPr>
              <a:defRPr>
                <a:solidFill>
                  <a:schemeClr val="bg1"/>
                </a:solidFill>
              </a:defRPr>
            </a:lvl1pPr>
          </a:lstStyle>
          <a:p>
            <a:fld id="{6C118834-695E-4EF8-891C-F5446A4A738C}" type="datetime4">
              <a:rPr lang="en-US" smtClean="0"/>
              <a:t>October 6, 2025</a:t>
            </a:fld>
            <a:endParaRPr lang="en-US" dirty="0"/>
          </a:p>
        </p:txBody>
      </p:sp>
      <p:sp>
        <p:nvSpPr>
          <p:cNvPr id="19" name="Slide Number Placeholder 5">
            <a:extLst>
              <a:ext uri="{FF2B5EF4-FFF2-40B4-BE49-F238E27FC236}">
                <a16:creationId xmlns:a16="http://schemas.microsoft.com/office/drawing/2014/main" id="{1FB1966E-0913-4E6B-80AA-87ED5D23F95E}"/>
              </a:ext>
            </a:extLst>
          </p:cNvPr>
          <p:cNvSpPr>
            <a:spLocks noGrp="1"/>
          </p:cNvSpPr>
          <p:nvPr>
            <p:ph type="sldNum" sz="quarter" idx="4"/>
          </p:nvPr>
        </p:nvSpPr>
        <p:spPr>
          <a:xfrm>
            <a:off x="8610600" y="6508756"/>
            <a:ext cx="2743200" cy="365125"/>
          </a:xfrm>
          <a:prstGeom prst="rect">
            <a:avLst/>
          </a:prstGeom>
        </p:spPr>
        <p:txBody>
          <a:bodyPr/>
          <a:lstStyle>
            <a:lvl1pPr>
              <a:defRPr>
                <a:solidFill>
                  <a:srgbClr val="0B934F"/>
                </a:solidFill>
              </a:defRPr>
            </a:lvl1pPr>
          </a:lstStyle>
          <a:p>
            <a:fld id="{A3BA588B-FE2C-44F2-BEA8-1DA178661794}" type="slidenum">
              <a:rPr lang="en-US" smtClean="0"/>
              <a:pPr/>
              <a:t>‹#›</a:t>
            </a:fld>
            <a:endParaRPr lang="en-US" dirty="0"/>
          </a:p>
        </p:txBody>
      </p:sp>
      <p:sp>
        <p:nvSpPr>
          <p:cNvPr id="22" name="Content Placeholder 2">
            <a:extLst>
              <a:ext uri="{FF2B5EF4-FFF2-40B4-BE49-F238E27FC236}">
                <a16:creationId xmlns:a16="http://schemas.microsoft.com/office/drawing/2014/main" id="{7E021D9E-7E62-4F3C-ADF2-69D434E5540D}"/>
              </a:ext>
            </a:extLst>
          </p:cNvPr>
          <p:cNvSpPr>
            <a:spLocks noGrp="1"/>
          </p:cNvSpPr>
          <p:nvPr>
            <p:ph idx="1"/>
          </p:nvPr>
        </p:nvSpPr>
        <p:spPr>
          <a:xfrm>
            <a:off x="619126" y="3086092"/>
            <a:ext cx="5184110" cy="3019433"/>
          </a:xfrm>
        </p:spPr>
        <p:txBody>
          <a:bodyPr anchor="t">
            <a:noAutofit/>
          </a:bodyPr>
          <a:lstStyle>
            <a:lvl1pPr marL="285750" marR="0" indent="-285750" algn="l" defTabSz="457200" rtl="0" eaLnBrk="1" fontAlgn="auto" latinLnBrk="0" hangingPunct="1">
              <a:lnSpc>
                <a:spcPct val="100000"/>
              </a:lnSpc>
              <a:spcBef>
                <a:spcPts val="0"/>
              </a:spcBef>
              <a:spcAft>
                <a:spcPts val="0"/>
              </a:spcAft>
              <a:buClrTx/>
              <a:buSzTx/>
              <a:buFontTx/>
              <a:buBlip>
                <a:blip r:embed="rId2"/>
              </a:buBlip>
              <a:tabLst/>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3" name="Content Placeholder 2">
            <a:extLst>
              <a:ext uri="{FF2B5EF4-FFF2-40B4-BE49-F238E27FC236}">
                <a16:creationId xmlns:a16="http://schemas.microsoft.com/office/drawing/2014/main" id="{3222E415-E9B7-453C-89A8-C1EEF719B3A9}"/>
              </a:ext>
            </a:extLst>
          </p:cNvPr>
          <p:cNvSpPr>
            <a:spLocks noGrp="1"/>
          </p:cNvSpPr>
          <p:nvPr>
            <p:ph idx="10"/>
          </p:nvPr>
        </p:nvSpPr>
        <p:spPr>
          <a:xfrm>
            <a:off x="6471737" y="3104353"/>
            <a:ext cx="5184110" cy="3019433"/>
          </a:xfrm>
        </p:spPr>
        <p:txBody>
          <a:bodyPr anchor="t">
            <a:noAutofit/>
          </a:bodyPr>
          <a:lstStyle>
            <a:lvl1pPr marL="285750" marR="0" indent="-285750" algn="l" defTabSz="457200" rtl="0" eaLnBrk="1" fontAlgn="auto" latinLnBrk="0" hangingPunct="1">
              <a:lnSpc>
                <a:spcPct val="100000"/>
              </a:lnSpc>
              <a:spcBef>
                <a:spcPts val="0"/>
              </a:spcBef>
              <a:spcAft>
                <a:spcPts val="0"/>
              </a:spcAft>
              <a:buClrTx/>
              <a:buSzTx/>
              <a:buFontTx/>
              <a:buBlip>
                <a:blip r:embed="rId2"/>
              </a:buBlip>
              <a:tabLst/>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4" name="Content Placeholder 2">
            <a:extLst>
              <a:ext uri="{FF2B5EF4-FFF2-40B4-BE49-F238E27FC236}">
                <a16:creationId xmlns:a16="http://schemas.microsoft.com/office/drawing/2014/main" id="{444F4103-1FFD-4A07-A629-6C88D41BC8B7}"/>
              </a:ext>
            </a:extLst>
          </p:cNvPr>
          <p:cNvSpPr>
            <a:spLocks noGrp="1"/>
          </p:cNvSpPr>
          <p:nvPr>
            <p:ph idx="4294967295" hasCustomPrompt="1"/>
          </p:nvPr>
        </p:nvSpPr>
        <p:spPr>
          <a:xfrm>
            <a:off x="615950" y="1475561"/>
            <a:ext cx="10994612" cy="1191440"/>
          </a:xfrm>
        </p:spPr>
        <p:txBody>
          <a:bodyPr>
            <a:normAutofit/>
          </a:bodyPr>
          <a:lstStyle>
            <a:lvl1pPr marL="0" indent="0">
              <a:buNone/>
              <a:defRPr/>
            </a:lvl1pPr>
          </a:lstStyle>
          <a:p>
            <a:pPr marL="0" indent="0">
              <a:buNone/>
            </a:pPr>
            <a:r>
              <a:rPr lang="en-US" dirty="0"/>
              <a:t>Text here. Text here. Text here. Text here. Text here. Text here. Text here. Text here. Text here</a:t>
            </a:r>
            <a:r>
              <a:rPr lang="en-US" sz="2000" dirty="0"/>
              <a:t>.</a:t>
            </a:r>
          </a:p>
        </p:txBody>
      </p:sp>
    </p:spTree>
    <p:extLst>
      <p:ext uri="{BB962C8B-B14F-4D97-AF65-F5344CB8AC3E}">
        <p14:creationId xmlns:p14="http://schemas.microsoft.com/office/powerpoint/2010/main" val="3672504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 Slide 8">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7E73131-BB60-453B-8580-F693CD6F22C8}"/>
              </a:ext>
            </a:extLst>
          </p:cNvPr>
          <p:cNvSpPr>
            <a:spLocks noGrp="1"/>
          </p:cNvSpPr>
          <p:nvPr>
            <p:ph type="title" hasCustomPrompt="1"/>
          </p:nvPr>
        </p:nvSpPr>
        <p:spPr>
          <a:xfrm>
            <a:off x="1587499" y="136529"/>
            <a:ext cx="10426700" cy="915193"/>
          </a:xfrm>
        </p:spPr>
        <p:txBody>
          <a:bodyPr/>
          <a:lstStyle/>
          <a:p>
            <a:r>
              <a:rPr lang="en-US" dirty="0"/>
              <a:t>Click To Edit Master Title Style</a:t>
            </a:r>
          </a:p>
        </p:txBody>
      </p:sp>
      <p:sp>
        <p:nvSpPr>
          <p:cNvPr id="14" name="Content Placeholder 2">
            <a:extLst>
              <a:ext uri="{FF2B5EF4-FFF2-40B4-BE49-F238E27FC236}">
                <a16:creationId xmlns:a16="http://schemas.microsoft.com/office/drawing/2014/main" id="{B69721DF-4D50-4327-8923-7D04884AE059}"/>
              </a:ext>
            </a:extLst>
          </p:cNvPr>
          <p:cNvSpPr txBox="1">
            <a:spLocks/>
          </p:cNvSpPr>
          <p:nvPr userDrawn="1"/>
        </p:nvSpPr>
        <p:spPr>
          <a:xfrm>
            <a:off x="4580022" y="3338062"/>
            <a:ext cx="3031957" cy="1780674"/>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Tx/>
              <a:buBlip>
                <a:blip r:embed="rId2"/>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Tx/>
              <a:buBlip>
                <a:blip r:embed="rId2"/>
              </a:buBlip>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Blip>
                <a:blip r:embed="rId2"/>
              </a:buBlip>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Blip>
                <a:blip r:embed="rId2"/>
              </a:buBlip>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Blip>
                <a:blip r:embed="rId2"/>
              </a:buBlip>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Tx/>
              <a:buNone/>
            </a:pPr>
            <a:r>
              <a:rPr lang="en-US" sz="3600" dirty="0">
                <a:solidFill>
                  <a:schemeClr val="bg1"/>
                </a:solidFill>
                <a:latin typeface="Arial" panose="020B0604020202020204" pitchFamily="34" charset="0"/>
              </a:rPr>
              <a:t>TITLE</a:t>
            </a:r>
            <a:br>
              <a:rPr lang="en-US" sz="3600" dirty="0">
                <a:solidFill>
                  <a:schemeClr val="bg1"/>
                </a:solidFill>
                <a:latin typeface="Arial" panose="020B0604020202020204" pitchFamily="34" charset="0"/>
              </a:rPr>
            </a:br>
            <a:r>
              <a:rPr lang="en-US" sz="2400" dirty="0">
                <a:solidFill>
                  <a:schemeClr val="bg1"/>
                </a:solidFill>
                <a:latin typeface="Arial" panose="020B0604020202020204" pitchFamily="34" charset="0"/>
              </a:rPr>
              <a:t>Text</a:t>
            </a:r>
            <a:endParaRPr lang="en-US" sz="3600" dirty="0">
              <a:solidFill>
                <a:schemeClr val="bg1"/>
              </a:solidFill>
              <a:latin typeface="Arial" panose="020B0604020202020204" pitchFamily="34" charset="0"/>
            </a:endParaRPr>
          </a:p>
        </p:txBody>
      </p:sp>
      <p:sp>
        <p:nvSpPr>
          <p:cNvPr id="15" name="Content Placeholder 2">
            <a:extLst>
              <a:ext uri="{FF2B5EF4-FFF2-40B4-BE49-F238E27FC236}">
                <a16:creationId xmlns:a16="http://schemas.microsoft.com/office/drawing/2014/main" id="{279EBC59-DC04-4C6E-9AF0-83281CEF37B7}"/>
              </a:ext>
            </a:extLst>
          </p:cNvPr>
          <p:cNvSpPr txBox="1">
            <a:spLocks/>
          </p:cNvSpPr>
          <p:nvPr userDrawn="1"/>
        </p:nvSpPr>
        <p:spPr>
          <a:xfrm>
            <a:off x="8321843" y="3314532"/>
            <a:ext cx="3031957" cy="1780674"/>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Tx/>
              <a:buBlip>
                <a:blip r:embed="rId2"/>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Tx/>
              <a:buBlip>
                <a:blip r:embed="rId2"/>
              </a:buBlip>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Blip>
                <a:blip r:embed="rId2"/>
              </a:buBlip>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Blip>
                <a:blip r:embed="rId2"/>
              </a:buBlip>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Blip>
                <a:blip r:embed="rId2"/>
              </a:buBlip>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Tx/>
              <a:buNone/>
            </a:pPr>
            <a:r>
              <a:rPr lang="en-US" sz="3600" dirty="0">
                <a:solidFill>
                  <a:schemeClr val="bg1"/>
                </a:solidFill>
                <a:latin typeface="Arial" panose="020B0604020202020204" pitchFamily="34" charset="0"/>
              </a:rPr>
              <a:t>TITLE</a:t>
            </a:r>
            <a:br>
              <a:rPr lang="en-US" sz="3600" dirty="0">
                <a:solidFill>
                  <a:schemeClr val="bg1"/>
                </a:solidFill>
                <a:latin typeface="Arial" panose="020B0604020202020204" pitchFamily="34" charset="0"/>
              </a:rPr>
            </a:br>
            <a:r>
              <a:rPr lang="en-US" sz="2400" dirty="0">
                <a:solidFill>
                  <a:schemeClr val="bg1"/>
                </a:solidFill>
                <a:latin typeface="Arial" panose="020B0604020202020204" pitchFamily="34" charset="0"/>
              </a:rPr>
              <a:t>Text</a:t>
            </a:r>
            <a:endParaRPr lang="en-US" sz="3600" dirty="0">
              <a:solidFill>
                <a:schemeClr val="bg1"/>
              </a:solidFill>
              <a:latin typeface="Arial" panose="020B0604020202020204" pitchFamily="34" charset="0"/>
            </a:endParaRPr>
          </a:p>
        </p:txBody>
      </p:sp>
      <p:sp>
        <p:nvSpPr>
          <p:cNvPr id="16" name="Rectangle 15">
            <a:extLst>
              <a:ext uri="{FF2B5EF4-FFF2-40B4-BE49-F238E27FC236}">
                <a16:creationId xmlns:a16="http://schemas.microsoft.com/office/drawing/2014/main" id="{CF038C07-9EF9-418A-BA0D-A322294BFC25}"/>
              </a:ext>
            </a:extLst>
          </p:cNvPr>
          <p:cNvSpPr/>
          <p:nvPr userDrawn="1"/>
        </p:nvSpPr>
        <p:spPr>
          <a:xfrm>
            <a:off x="673323" y="1605333"/>
            <a:ext cx="5064411" cy="4506713"/>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Arial" panose="020B0604020202020204" pitchFamily="34" charset="0"/>
            </a:endParaRPr>
          </a:p>
        </p:txBody>
      </p:sp>
      <p:sp>
        <p:nvSpPr>
          <p:cNvPr id="21" name="Rectangle 20">
            <a:extLst>
              <a:ext uri="{FF2B5EF4-FFF2-40B4-BE49-F238E27FC236}">
                <a16:creationId xmlns:a16="http://schemas.microsoft.com/office/drawing/2014/main" id="{76DA8B0F-C6EF-4C3D-A118-045D9217E479}"/>
              </a:ext>
            </a:extLst>
          </p:cNvPr>
          <p:cNvSpPr/>
          <p:nvPr userDrawn="1"/>
        </p:nvSpPr>
        <p:spPr>
          <a:xfrm>
            <a:off x="6454269" y="1605333"/>
            <a:ext cx="5064411" cy="4506713"/>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Arial" panose="020B0604020202020204" pitchFamily="34" charset="0"/>
            </a:endParaRPr>
          </a:p>
        </p:txBody>
      </p:sp>
      <p:sp>
        <p:nvSpPr>
          <p:cNvPr id="11" name="Date Placeholder 3">
            <a:extLst>
              <a:ext uri="{FF2B5EF4-FFF2-40B4-BE49-F238E27FC236}">
                <a16:creationId xmlns:a16="http://schemas.microsoft.com/office/drawing/2014/main" id="{521BF61B-30F0-4497-8B86-0B25797F0942}"/>
              </a:ext>
            </a:extLst>
          </p:cNvPr>
          <p:cNvSpPr>
            <a:spLocks noGrp="1"/>
          </p:cNvSpPr>
          <p:nvPr>
            <p:ph type="dt" sz="half" idx="2"/>
          </p:nvPr>
        </p:nvSpPr>
        <p:spPr>
          <a:xfrm>
            <a:off x="838200" y="6480181"/>
            <a:ext cx="2743200" cy="365125"/>
          </a:xfrm>
          <a:prstGeom prst="rect">
            <a:avLst/>
          </a:prstGeom>
        </p:spPr>
        <p:txBody>
          <a:bodyPr/>
          <a:lstStyle>
            <a:lvl1pPr>
              <a:defRPr>
                <a:solidFill>
                  <a:schemeClr val="bg1"/>
                </a:solidFill>
              </a:defRPr>
            </a:lvl1pPr>
          </a:lstStyle>
          <a:p>
            <a:fld id="{6C118834-695E-4EF8-891C-F5446A4A738C}" type="datetime4">
              <a:rPr lang="en-US" smtClean="0"/>
              <a:t>October 6, 2025</a:t>
            </a:fld>
            <a:endParaRPr lang="en-US" dirty="0"/>
          </a:p>
        </p:txBody>
      </p:sp>
      <p:sp>
        <p:nvSpPr>
          <p:cNvPr id="12" name="Slide Number Placeholder 5">
            <a:extLst>
              <a:ext uri="{FF2B5EF4-FFF2-40B4-BE49-F238E27FC236}">
                <a16:creationId xmlns:a16="http://schemas.microsoft.com/office/drawing/2014/main" id="{8F79CC4D-DCE6-4038-B119-601A9AB87F5C}"/>
              </a:ext>
            </a:extLst>
          </p:cNvPr>
          <p:cNvSpPr>
            <a:spLocks noGrp="1"/>
          </p:cNvSpPr>
          <p:nvPr>
            <p:ph type="sldNum" sz="quarter" idx="4"/>
          </p:nvPr>
        </p:nvSpPr>
        <p:spPr>
          <a:xfrm>
            <a:off x="8610600" y="6508756"/>
            <a:ext cx="2743200" cy="365125"/>
          </a:xfrm>
          <a:prstGeom prst="rect">
            <a:avLst/>
          </a:prstGeom>
        </p:spPr>
        <p:txBody>
          <a:bodyPr/>
          <a:lstStyle>
            <a:lvl1pPr>
              <a:defRPr>
                <a:solidFill>
                  <a:srgbClr val="0B934F"/>
                </a:solidFill>
              </a:defRPr>
            </a:lvl1pPr>
          </a:lstStyle>
          <a:p>
            <a:fld id="{A3BA588B-FE2C-44F2-BEA8-1DA178661794}" type="slidenum">
              <a:rPr lang="en-US" smtClean="0"/>
              <a:pPr/>
              <a:t>‹#›</a:t>
            </a:fld>
            <a:endParaRPr lang="en-US" dirty="0"/>
          </a:p>
        </p:txBody>
      </p:sp>
      <p:sp>
        <p:nvSpPr>
          <p:cNvPr id="13" name="Content Placeholder 2">
            <a:extLst>
              <a:ext uri="{FF2B5EF4-FFF2-40B4-BE49-F238E27FC236}">
                <a16:creationId xmlns:a16="http://schemas.microsoft.com/office/drawing/2014/main" id="{F7915441-775B-4DBE-BFC3-D2C57DD2700F}"/>
              </a:ext>
            </a:extLst>
          </p:cNvPr>
          <p:cNvSpPr>
            <a:spLocks noGrp="1"/>
          </p:cNvSpPr>
          <p:nvPr>
            <p:ph idx="4294967295"/>
          </p:nvPr>
        </p:nvSpPr>
        <p:spPr>
          <a:xfrm>
            <a:off x="838201" y="1733550"/>
            <a:ext cx="4686300" cy="4152899"/>
          </a:xfrm>
        </p:spPr>
        <p:txBody>
          <a:bodyPr>
            <a:normAutofit/>
          </a:bodyPr>
          <a:lstStyle>
            <a:lvl1pPr marL="0" indent="0">
              <a:buNone/>
              <a:defRPr sz="1400"/>
            </a:lvl1pPr>
          </a:lstStyle>
          <a:p>
            <a:pPr algn="ctr"/>
            <a:endParaRPr lang="en-US" sz="2800" dirty="0">
              <a:latin typeface="Arial" panose="020B0604020202020204" pitchFamily="34" charset="0"/>
              <a:cs typeface="Arial" panose="020B0604020202020204" pitchFamily="34" charset="0"/>
            </a:endParaRPr>
          </a:p>
        </p:txBody>
      </p:sp>
      <p:sp>
        <p:nvSpPr>
          <p:cNvPr id="17" name="Content Placeholder 2">
            <a:extLst>
              <a:ext uri="{FF2B5EF4-FFF2-40B4-BE49-F238E27FC236}">
                <a16:creationId xmlns:a16="http://schemas.microsoft.com/office/drawing/2014/main" id="{4C4DE47B-AF7A-4A83-BA0A-E3745E99D782}"/>
              </a:ext>
            </a:extLst>
          </p:cNvPr>
          <p:cNvSpPr>
            <a:spLocks noGrp="1"/>
          </p:cNvSpPr>
          <p:nvPr>
            <p:ph idx="4294967295"/>
          </p:nvPr>
        </p:nvSpPr>
        <p:spPr>
          <a:xfrm>
            <a:off x="6643324" y="1743075"/>
            <a:ext cx="4686300" cy="4152899"/>
          </a:xfrm>
        </p:spPr>
        <p:txBody>
          <a:bodyPr>
            <a:normAutofit/>
          </a:bodyPr>
          <a:lstStyle>
            <a:lvl1pPr marL="0" indent="0">
              <a:buNone/>
              <a:defRPr sz="1400"/>
            </a:lvl1pPr>
          </a:lstStyle>
          <a:p>
            <a:pPr algn="ct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32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 Slide 9">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7E73131-BB60-453B-8580-F693CD6F22C8}"/>
              </a:ext>
            </a:extLst>
          </p:cNvPr>
          <p:cNvSpPr>
            <a:spLocks noGrp="1"/>
          </p:cNvSpPr>
          <p:nvPr>
            <p:ph type="title" hasCustomPrompt="1"/>
          </p:nvPr>
        </p:nvSpPr>
        <p:spPr>
          <a:xfrm>
            <a:off x="1587499" y="136529"/>
            <a:ext cx="10426700" cy="915193"/>
          </a:xfrm>
        </p:spPr>
        <p:txBody>
          <a:bodyPr/>
          <a:lstStyle/>
          <a:p>
            <a:r>
              <a:rPr lang="en-US" dirty="0"/>
              <a:t>Click To Edit Master Title Style</a:t>
            </a:r>
          </a:p>
        </p:txBody>
      </p:sp>
      <p:sp>
        <p:nvSpPr>
          <p:cNvPr id="14" name="Content Placeholder 2">
            <a:extLst>
              <a:ext uri="{FF2B5EF4-FFF2-40B4-BE49-F238E27FC236}">
                <a16:creationId xmlns:a16="http://schemas.microsoft.com/office/drawing/2014/main" id="{B69721DF-4D50-4327-8923-7D04884AE059}"/>
              </a:ext>
            </a:extLst>
          </p:cNvPr>
          <p:cNvSpPr txBox="1">
            <a:spLocks/>
          </p:cNvSpPr>
          <p:nvPr userDrawn="1"/>
        </p:nvSpPr>
        <p:spPr>
          <a:xfrm>
            <a:off x="4580022" y="3338062"/>
            <a:ext cx="3031957" cy="1780674"/>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Tx/>
              <a:buBlip>
                <a:blip r:embed="rId2"/>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Tx/>
              <a:buBlip>
                <a:blip r:embed="rId2"/>
              </a:buBlip>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Blip>
                <a:blip r:embed="rId2"/>
              </a:buBlip>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Blip>
                <a:blip r:embed="rId2"/>
              </a:buBlip>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Blip>
                <a:blip r:embed="rId2"/>
              </a:buBlip>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Tx/>
              <a:buNone/>
            </a:pPr>
            <a:r>
              <a:rPr lang="en-US" sz="3600" dirty="0">
                <a:solidFill>
                  <a:schemeClr val="bg1"/>
                </a:solidFill>
                <a:latin typeface="Arial" panose="020B0604020202020204" pitchFamily="34" charset="0"/>
              </a:rPr>
              <a:t>TITLE</a:t>
            </a:r>
            <a:br>
              <a:rPr lang="en-US" sz="3600" dirty="0">
                <a:solidFill>
                  <a:schemeClr val="bg1"/>
                </a:solidFill>
                <a:latin typeface="Arial" panose="020B0604020202020204" pitchFamily="34" charset="0"/>
              </a:rPr>
            </a:br>
            <a:r>
              <a:rPr lang="en-US" sz="2400" dirty="0">
                <a:solidFill>
                  <a:schemeClr val="bg1"/>
                </a:solidFill>
                <a:latin typeface="Arial" panose="020B0604020202020204" pitchFamily="34" charset="0"/>
              </a:rPr>
              <a:t>Text</a:t>
            </a:r>
            <a:endParaRPr lang="en-US" sz="3600" dirty="0">
              <a:solidFill>
                <a:schemeClr val="bg1"/>
              </a:solidFill>
              <a:latin typeface="Arial" panose="020B0604020202020204" pitchFamily="34" charset="0"/>
            </a:endParaRPr>
          </a:p>
        </p:txBody>
      </p:sp>
      <p:sp>
        <p:nvSpPr>
          <p:cNvPr id="15" name="Content Placeholder 2">
            <a:extLst>
              <a:ext uri="{FF2B5EF4-FFF2-40B4-BE49-F238E27FC236}">
                <a16:creationId xmlns:a16="http://schemas.microsoft.com/office/drawing/2014/main" id="{279EBC59-DC04-4C6E-9AF0-83281CEF37B7}"/>
              </a:ext>
            </a:extLst>
          </p:cNvPr>
          <p:cNvSpPr txBox="1">
            <a:spLocks/>
          </p:cNvSpPr>
          <p:nvPr userDrawn="1"/>
        </p:nvSpPr>
        <p:spPr>
          <a:xfrm>
            <a:off x="8321843" y="3314532"/>
            <a:ext cx="3031957" cy="1780674"/>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Tx/>
              <a:buBlip>
                <a:blip r:embed="rId2"/>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Tx/>
              <a:buBlip>
                <a:blip r:embed="rId2"/>
              </a:buBlip>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Blip>
                <a:blip r:embed="rId2"/>
              </a:buBlip>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Blip>
                <a:blip r:embed="rId2"/>
              </a:buBlip>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Blip>
                <a:blip r:embed="rId2"/>
              </a:buBlip>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Tx/>
              <a:buNone/>
            </a:pPr>
            <a:r>
              <a:rPr lang="en-US" sz="3600" dirty="0">
                <a:solidFill>
                  <a:schemeClr val="bg1"/>
                </a:solidFill>
                <a:latin typeface="Arial" panose="020B0604020202020204" pitchFamily="34" charset="0"/>
              </a:rPr>
              <a:t>TITLE</a:t>
            </a:r>
            <a:br>
              <a:rPr lang="en-US" sz="3600" dirty="0">
                <a:solidFill>
                  <a:schemeClr val="bg1"/>
                </a:solidFill>
                <a:latin typeface="Arial" panose="020B0604020202020204" pitchFamily="34" charset="0"/>
              </a:rPr>
            </a:br>
            <a:r>
              <a:rPr lang="en-US" sz="2400" dirty="0">
                <a:solidFill>
                  <a:schemeClr val="bg1"/>
                </a:solidFill>
                <a:latin typeface="Arial" panose="020B0604020202020204" pitchFamily="34" charset="0"/>
              </a:rPr>
              <a:t>Text</a:t>
            </a:r>
            <a:endParaRPr lang="en-US" sz="3600" dirty="0">
              <a:solidFill>
                <a:schemeClr val="bg1"/>
              </a:solidFill>
              <a:latin typeface="Arial" panose="020B0604020202020204" pitchFamily="34" charset="0"/>
            </a:endParaRPr>
          </a:p>
        </p:txBody>
      </p:sp>
      <p:sp>
        <p:nvSpPr>
          <p:cNvPr id="11" name="Rectangle 10">
            <a:extLst>
              <a:ext uri="{FF2B5EF4-FFF2-40B4-BE49-F238E27FC236}">
                <a16:creationId xmlns:a16="http://schemas.microsoft.com/office/drawing/2014/main" id="{9CBF8935-AA71-41F5-899D-38176725B87D}"/>
              </a:ext>
            </a:extLst>
          </p:cNvPr>
          <p:cNvSpPr/>
          <p:nvPr userDrawn="1"/>
        </p:nvSpPr>
        <p:spPr>
          <a:xfrm>
            <a:off x="0" y="1118936"/>
            <a:ext cx="5994400" cy="5402180"/>
          </a:xfrm>
          <a:prstGeom prst="rect">
            <a:avLst/>
          </a:prstGeom>
          <a:solidFill>
            <a:srgbClr val="92D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Arial" panose="020B0604020202020204" pitchFamily="34" charset="0"/>
            </a:endParaRPr>
          </a:p>
        </p:txBody>
      </p:sp>
      <p:sp>
        <p:nvSpPr>
          <p:cNvPr id="12" name="Picture Placeholder 3">
            <a:extLst>
              <a:ext uri="{FF2B5EF4-FFF2-40B4-BE49-F238E27FC236}">
                <a16:creationId xmlns:a16="http://schemas.microsoft.com/office/drawing/2014/main" id="{60E35861-6BE5-44E6-A88B-0CF83C17E3FE}"/>
              </a:ext>
            </a:extLst>
          </p:cNvPr>
          <p:cNvSpPr>
            <a:spLocks noGrp="1"/>
          </p:cNvSpPr>
          <p:nvPr>
            <p:ph type="pic" sz="quarter" idx="13"/>
          </p:nvPr>
        </p:nvSpPr>
        <p:spPr>
          <a:xfrm>
            <a:off x="478595" y="1372894"/>
            <a:ext cx="5037220" cy="4233820"/>
          </a:xfrm>
        </p:spPr>
      </p:sp>
      <p:sp>
        <p:nvSpPr>
          <p:cNvPr id="13" name="Content Placeholder 6">
            <a:extLst>
              <a:ext uri="{FF2B5EF4-FFF2-40B4-BE49-F238E27FC236}">
                <a16:creationId xmlns:a16="http://schemas.microsoft.com/office/drawing/2014/main" id="{8CB579F8-1CE7-4407-A995-654AF71CE3C4}"/>
              </a:ext>
            </a:extLst>
          </p:cNvPr>
          <p:cNvSpPr>
            <a:spLocks noGrp="1"/>
          </p:cNvSpPr>
          <p:nvPr>
            <p:ph sz="half" idx="4294967295"/>
          </p:nvPr>
        </p:nvSpPr>
        <p:spPr>
          <a:xfrm>
            <a:off x="6807200" y="1408114"/>
            <a:ext cx="5384800" cy="5113337"/>
          </a:xfrm>
        </p:spPr>
        <p:txBody>
          <a:bodyPr>
            <a:normAutofit/>
          </a:bodyPr>
          <a:lstStyle>
            <a:lvl1pPr>
              <a:spcAft>
                <a:spcPts val="1200"/>
              </a:spcAft>
              <a:buBlip>
                <a:blip r:embed="rId2"/>
              </a:buBlip>
              <a:defRPr/>
            </a:lvl1pPr>
          </a:lstStyle>
          <a:p>
            <a:pPr>
              <a:spcAft>
                <a:spcPts val="1200"/>
              </a:spcAft>
              <a:buBlip>
                <a:blip r:embed="rId2"/>
              </a:buBlip>
            </a:pPr>
            <a:r>
              <a:rPr lang="en-US" sz="2000" dirty="0"/>
              <a:t>Text here. Text here. Text here. Text here. Text here. Text here. Text here. </a:t>
            </a:r>
          </a:p>
          <a:p>
            <a:pPr>
              <a:spcAft>
                <a:spcPts val="1200"/>
              </a:spcAft>
              <a:buBlip>
                <a:blip r:embed="rId2"/>
              </a:buBlip>
            </a:pPr>
            <a:r>
              <a:rPr lang="en-US" sz="2000" dirty="0"/>
              <a:t>Text here. Text here. Text here. Text here. Text here. </a:t>
            </a:r>
          </a:p>
          <a:p>
            <a:pPr>
              <a:spcAft>
                <a:spcPts val="1200"/>
              </a:spcAft>
              <a:buBlip>
                <a:blip r:embed="rId2"/>
              </a:buBlip>
            </a:pPr>
            <a:r>
              <a:rPr lang="en-US" sz="2000" dirty="0"/>
              <a:t>Text here. Text here. Text here. Text here. Text here. Text here. Text here. Text here. Text here. Text here.</a:t>
            </a:r>
            <a:r>
              <a:rPr lang="en-US" sz="1600" dirty="0"/>
              <a:t> </a:t>
            </a:r>
            <a:endParaRPr lang="en-US" sz="1500" dirty="0"/>
          </a:p>
        </p:txBody>
      </p:sp>
      <p:sp>
        <p:nvSpPr>
          <p:cNvPr id="17" name="Slide Number Placeholder 4">
            <a:extLst>
              <a:ext uri="{FF2B5EF4-FFF2-40B4-BE49-F238E27FC236}">
                <a16:creationId xmlns:a16="http://schemas.microsoft.com/office/drawing/2014/main" id="{8845A39A-2C5A-4B19-9982-7A6A494BFE0F}"/>
              </a:ext>
            </a:extLst>
          </p:cNvPr>
          <p:cNvSpPr txBox="1">
            <a:spLocks/>
          </p:cNvSpPr>
          <p:nvPr userDrawn="1"/>
        </p:nvSpPr>
        <p:spPr>
          <a:xfrm>
            <a:off x="0" y="5607050"/>
            <a:ext cx="5994400" cy="914400"/>
          </a:xfrm>
          <a:prstGeom prst="rect">
            <a:avLst/>
          </a:prstGeom>
        </p:spPr>
        <p:txBody>
          <a:bodyPr vert="horz" lIns="91440" tIns="45720" rIns="91440" bIns="45720" rtlCol="0" anchor="ctr">
            <a:normAutofit/>
          </a:bodyPr>
          <a:lstStyle>
            <a:defPPr>
              <a:defRPr lang="en-US"/>
            </a:defPPr>
            <a:lvl1pPr marL="0" algn="r" defTabSz="457200" rtl="0" eaLnBrk="1" latinLnBrk="0" hangingPunct="1">
              <a:defRPr sz="1200" kern="1200">
                <a:solidFill>
                  <a:schemeClr val="accent6">
                    <a:lumMod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000" b="1" dirty="0">
                <a:solidFill>
                  <a:schemeClr val="bg1"/>
                </a:solidFill>
                <a:latin typeface="Arial" panose="020B0604020202020204" pitchFamily="34" charset="0"/>
                <a:cs typeface="Arial" panose="020B0604020202020204" pitchFamily="34" charset="0"/>
              </a:rPr>
              <a:t>EMAIL@MONHEALTHSYS.ORG</a:t>
            </a:r>
          </a:p>
          <a:p>
            <a:pPr algn="ctr"/>
            <a:r>
              <a:rPr lang="en-US" sz="2400" b="1" dirty="0">
                <a:solidFill>
                  <a:schemeClr val="bg1"/>
                </a:solidFill>
                <a:latin typeface="Arial" panose="020B0604020202020204" pitchFamily="34" charset="0"/>
                <a:cs typeface="Arial" panose="020B0604020202020204" pitchFamily="34" charset="0"/>
              </a:rPr>
              <a:t>XXX-XXX-XXXX</a:t>
            </a:r>
            <a:endParaRPr lang="en-US" sz="2800" b="1" dirty="0">
              <a:solidFill>
                <a:schemeClr val="bg1"/>
              </a:solidFill>
              <a:latin typeface="Arial" panose="020B0604020202020204" pitchFamily="34" charset="0"/>
              <a:cs typeface="Arial" panose="020B0604020202020204" pitchFamily="34" charset="0"/>
            </a:endParaRPr>
          </a:p>
        </p:txBody>
      </p:sp>
      <p:sp>
        <p:nvSpPr>
          <p:cNvPr id="16" name="Date Placeholder 3">
            <a:extLst>
              <a:ext uri="{FF2B5EF4-FFF2-40B4-BE49-F238E27FC236}">
                <a16:creationId xmlns:a16="http://schemas.microsoft.com/office/drawing/2014/main" id="{55BC1D65-383F-43AB-8F3C-1980651B2B71}"/>
              </a:ext>
            </a:extLst>
          </p:cNvPr>
          <p:cNvSpPr>
            <a:spLocks noGrp="1"/>
          </p:cNvSpPr>
          <p:nvPr>
            <p:ph type="dt" sz="half" idx="2"/>
          </p:nvPr>
        </p:nvSpPr>
        <p:spPr>
          <a:xfrm>
            <a:off x="838200" y="6480181"/>
            <a:ext cx="2743200" cy="365125"/>
          </a:xfrm>
          <a:prstGeom prst="rect">
            <a:avLst/>
          </a:prstGeom>
        </p:spPr>
        <p:txBody>
          <a:bodyPr/>
          <a:lstStyle>
            <a:lvl1pPr>
              <a:defRPr>
                <a:solidFill>
                  <a:schemeClr val="bg1"/>
                </a:solidFill>
              </a:defRPr>
            </a:lvl1pPr>
          </a:lstStyle>
          <a:p>
            <a:fld id="{6C118834-695E-4EF8-891C-F5446A4A738C}" type="datetime4">
              <a:rPr lang="en-US" smtClean="0"/>
              <a:t>October 6, 2025</a:t>
            </a:fld>
            <a:endParaRPr lang="en-US" dirty="0"/>
          </a:p>
        </p:txBody>
      </p:sp>
      <p:sp>
        <p:nvSpPr>
          <p:cNvPr id="18" name="Slide Number Placeholder 5">
            <a:extLst>
              <a:ext uri="{FF2B5EF4-FFF2-40B4-BE49-F238E27FC236}">
                <a16:creationId xmlns:a16="http://schemas.microsoft.com/office/drawing/2014/main" id="{9578E70D-17FB-4C11-9DD0-195B0A32B0A9}"/>
              </a:ext>
            </a:extLst>
          </p:cNvPr>
          <p:cNvSpPr>
            <a:spLocks noGrp="1"/>
          </p:cNvSpPr>
          <p:nvPr>
            <p:ph type="sldNum" sz="quarter" idx="4"/>
          </p:nvPr>
        </p:nvSpPr>
        <p:spPr>
          <a:xfrm>
            <a:off x="8610600" y="6508756"/>
            <a:ext cx="2743200" cy="365125"/>
          </a:xfrm>
          <a:prstGeom prst="rect">
            <a:avLst/>
          </a:prstGeom>
        </p:spPr>
        <p:txBody>
          <a:bodyPr/>
          <a:lstStyle>
            <a:lvl1pPr>
              <a:defRPr>
                <a:solidFill>
                  <a:srgbClr val="0B934F"/>
                </a:solidFill>
              </a:defRPr>
            </a:lvl1pPr>
          </a:lstStyle>
          <a:p>
            <a:fld id="{A3BA588B-FE2C-44F2-BEA8-1DA178661794}" type="slidenum">
              <a:rPr lang="en-US" smtClean="0"/>
              <a:pPr/>
              <a:t>‹#›</a:t>
            </a:fld>
            <a:endParaRPr lang="en-US" dirty="0"/>
          </a:p>
        </p:txBody>
      </p:sp>
    </p:spTree>
    <p:extLst>
      <p:ext uri="{BB962C8B-B14F-4D97-AF65-F5344CB8AC3E}">
        <p14:creationId xmlns:p14="http://schemas.microsoft.com/office/powerpoint/2010/main" val="230557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Mon Health 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35EA80B-4CDC-48F8-A96D-6B5CCC131294}"/>
              </a:ext>
            </a:extLst>
          </p:cNvPr>
          <p:cNvSpPr/>
          <p:nvPr userDrawn="1"/>
        </p:nvSpPr>
        <p:spPr>
          <a:xfrm>
            <a:off x="6" y="2301587"/>
            <a:ext cx="154329" cy="275655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id-ID" sz="1350" dirty="0">
              <a:solidFill>
                <a:prstClr val="white"/>
              </a:solidFill>
              <a:latin typeface="Arial" panose="020B0604020202020204" pitchFamily="34" charset="0"/>
            </a:endParaRPr>
          </a:p>
        </p:txBody>
      </p:sp>
      <p:sp>
        <p:nvSpPr>
          <p:cNvPr id="10" name="Rectangle 9">
            <a:extLst>
              <a:ext uri="{FF2B5EF4-FFF2-40B4-BE49-F238E27FC236}">
                <a16:creationId xmlns:a16="http://schemas.microsoft.com/office/drawing/2014/main" id="{32B18265-6E2D-48C0-AB36-3FFE9A50D155}"/>
              </a:ext>
            </a:extLst>
          </p:cNvPr>
          <p:cNvSpPr/>
          <p:nvPr userDrawn="1"/>
        </p:nvSpPr>
        <p:spPr>
          <a:xfrm>
            <a:off x="184583" y="6508464"/>
            <a:ext cx="5911423" cy="246221"/>
          </a:xfrm>
          <a:prstGeom prst="rect">
            <a:avLst/>
          </a:prstGeom>
        </p:spPr>
        <p:txBody>
          <a:bodyPr wrap="square">
            <a:spAutoFit/>
          </a:bodyPr>
          <a:lstStyle/>
          <a:p>
            <a:r>
              <a:rPr lang="en-US" sz="1000" spc="225" dirty="0">
                <a:solidFill>
                  <a:schemeClr val="bg1"/>
                </a:solidFill>
                <a:latin typeface="Arial" panose="020B0604020202020204" pitchFamily="34" charset="0"/>
                <a:cs typeface="Arial" panose="020B0604020202020204" pitchFamily="34" charset="0"/>
              </a:rPr>
              <a:t>Choose Mon Health. </a:t>
            </a:r>
            <a:r>
              <a:rPr lang="en-US" sz="1000" i="1" spc="225" dirty="0">
                <a:solidFill>
                  <a:schemeClr val="bg1"/>
                </a:solidFill>
                <a:latin typeface="Arial" panose="020B0604020202020204" pitchFamily="34" charset="0"/>
                <a:cs typeface="Arial" panose="020B0604020202020204" pitchFamily="34" charset="0"/>
              </a:rPr>
              <a:t>Feel The Difference.</a:t>
            </a:r>
          </a:p>
        </p:txBody>
      </p:sp>
      <p:pic>
        <p:nvPicPr>
          <p:cNvPr id="12" name="Picture 11">
            <a:extLst>
              <a:ext uri="{FF2B5EF4-FFF2-40B4-BE49-F238E27FC236}">
                <a16:creationId xmlns:a16="http://schemas.microsoft.com/office/drawing/2014/main" id="{EC3DC9BB-71AE-4DC6-A599-431F6AD3ADE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77022" y="1652155"/>
            <a:ext cx="5037956" cy="2476751"/>
          </a:xfrm>
          <a:prstGeom prst="rect">
            <a:avLst/>
          </a:prstGeom>
        </p:spPr>
      </p:pic>
      <p:pic>
        <p:nvPicPr>
          <p:cNvPr id="13" name="Picture 12" descr="Logo, icon&#10;&#10;Description automatically generated">
            <a:extLst>
              <a:ext uri="{FF2B5EF4-FFF2-40B4-BE49-F238E27FC236}">
                <a16:creationId xmlns:a16="http://schemas.microsoft.com/office/drawing/2014/main" id="{2A99732C-D355-48E0-A940-B9B0C83FE8AD}"/>
              </a:ext>
            </a:extLst>
          </p:cNvPr>
          <p:cNvPicPr>
            <a:picLocks noChangeAspect="1"/>
          </p:cNvPicPr>
          <p:nvPr userDrawn="1"/>
        </p:nvPicPr>
        <p:blipFill>
          <a:blip r:embed="rId4">
            <a:alphaModFix amt="24000"/>
            <a:extLst>
              <a:ext uri="{28A0092B-C50C-407E-A947-70E740481C1C}">
                <a14:useLocalDpi xmlns:a14="http://schemas.microsoft.com/office/drawing/2010/main" val="0"/>
              </a:ext>
            </a:extLst>
          </a:blip>
          <a:stretch>
            <a:fillRect/>
          </a:stretch>
        </p:blipFill>
        <p:spPr>
          <a:xfrm>
            <a:off x="-1808968" y="-1000089"/>
            <a:ext cx="4475968" cy="3205913"/>
          </a:xfrm>
          <a:prstGeom prst="rect">
            <a:avLst/>
          </a:prstGeom>
          <a:noFill/>
          <a:effectLst/>
        </p:spPr>
      </p:pic>
    </p:spTree>
    <p:extLst>
      <p:ext uri="{BB962C8B-B14F-4D97-AF65-F5344CB8AC3E}">
        <p14:creationId xmlns:p14="http://schemas.microsoft.com/office/powerpoint/2010/main" val="2528647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Mon Health Medical Cen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35EA80B-4CDC-48F8-A96D-6B5CCC131294}"/>
              </a:ext>
            </a:extLst>
          </p:cNvPr>
          <p:cNvSpPr/>
          <p:nvPr userDrawn="1"/>
        </p:nvSpPr>
        <p:spPr>
          <a:xfrm>
            <a:off x="6" y="2301587"/>
            <a:ext cx="154329" cy="275655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id-ID" sz="1350" dirty="0">
              <a:solidFill>
                <a:prstClr val="white"/>
              </a:solidFill>
              <a:latin typeface="Arial" panose="020B0604020202020204" pitchFamily="34" charset="0"/>
            </a:endParaRPr>
          </a:p>
        </p:txBody>
      </p:sp>
      <p:sp>
        <p:nvSpPr>
          <p:cNvPr id="10" name="Rectangle 9">
            <a:extLst>
              <a:ext uri="{FF2B5EF4-FFF2-40B4-BE49-F238E27FC236}">
                <a16:creationId xmlns:a16="http://schemas.microsoft.com/office/drawing/2014/main" id="{32B18265-6E2D-48C0-AB36-3FFE9A50D155}"/>
              </a:ext>
            </a:extLst>
          </p:cNvPr>
          <p:cNvSpPr/>
          <p:nvPr userDrawn="1"/>
        </p:nvSpPr>
        <p:spPr>
          <a:xfrm>
            <a:off x="184583" y="6508464"/>
            <a:ext cx="5911423" cy="246221"/>
          </a:xfrm>
          <a:prstGeom prst="rect">
            <a:avLst/>
          </a:prstGeom>
        </p:spPr>
        <p:txBody>
          <a:bodyPr wrap="square">
            <a:spAutoFit/>
          </a:bodyPr>
          <a:lstStyle/>
          <a:p>
            <a:r>
              <a:rPr lang="en-US" sz="1000" spc="225" dirty="0">
                <a:solidFill>
                  <a:schemeClr val="bg1"/>
                </a:solidFill>
                <a:latin typeface="Arial" panose="020B0604020202020204" pitchFamily="34" charset="0"/>
                <a:cs typeface="Arial" panose="020B0604020202020204" pitchFamily="34" charset="0"/>
              </a:rPr>
              <a:t>Choose Mon Health. </a:t>
            </a:r>
            <a:r>
              <a:rPr lang="en-US" sz="1000" i="1" spc="225" dirty="0">
                <a:solidFill>
                  <a:schemeClr val="bg1"/>
                </a:solidFill>
                <a:latin typeface="Arial" panose="020B0604020202020204" pitchFamily="34" charset="0"/>
                <a:cs typeface="Arial" panose="020B0604020202020204" pitchFamily="34" charset="0"/>
              </a:rPr>
              <a:t>Feel The Difference.</a:t>
            </a:r>
          </a:p>
        </p:txBody>
      </p:sp>
      <p:pic>
        <p:nvPicPr>
          <p:cNvPr id="13" name="Picture 12" descr="Logo, icon&#10;&#10;Description automatically generated">
            <a:extLst>
              <a:ext uri="{FF2B5EF4-FFF2-40B4-BE49-F238E27FC236}">
                <a16:creationId xmlns:a16="http://schemas.microsoft.com/office/drawing/2014/main" id="{2A99732C-D355-48E0-A940-B9B0C83FE8AD}"/>
              </a:ext>
            </a:extLst>
          </p:cNvPr>
          <p:cNvPicPr>
            <a:picLocks noChangeAspect="1"/>
          </p:cNvPicPr>
          <p:nvPr userDrawn="1"/>
        </p:nvPicPr>
        <p:blipFill>
          <a:blip r:embed="rId3">
            <a:alphaModFix amt="24000"/>
            <a:extLst>
              <a:ext uri="{28A0092B-C50C-407E-A947-70E740481C1C}">
                <a14:useLocalDpi xmlns:a14="http://schemas.microsoft.com/office/drawing/2010/main" val="0"/>
              </a:ext>
            </a:extLst>
          </a:blip>
          <a:stretch>
            <a:fillRect/>
          </a:stretch>
        </p:blipFill>
        <p:spPr>
          <a:xfrm>
            <a:off x="-1808968" y="-1000089"/>
            <a:ext cx="4475968" cy="3205913"/>
          </a:xfrm>
          <a:prstGeom prst="rect">
            <a:avLst/>
          </a:prstGeom>
          <a:noFill/>
          <a:effectLst/>
        </p:spPr>
      </p:pic>
      <p:pic>
        <p:nvPicPr>
          <p:cNvPr id="7" name="Picture 6">
            <a:extLst>
              <a:ext uri="{FF2B5EF4-FFF2-40B4-BE49-F238E27FC236}">
                <a16:creationId xmlns:a16="http://schemas.microsoft.com/office/drawing/2014/main" id="{7A5E47B4-3758-47EC-B1D5-9DFE1603CA2E}"/>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3856317" y="1412876"/>
            <a:ext cx="5046383" cy="2657475"/>
          </a:xfrm>
          <a:prstGeom prst="rect">
            <a:avLst/>
          </a:prstGeom>
        </p:spPr>
      </p:pic>
    </p:spTree>
    <p:extLst>
      <p:ext uri="{BB962C8B-B14F-4D97-AF65-F5344CB8AC3E}">
        <p14:creationId xmlns:p14="http://schemas.microsoft.com/office/powerpoint/2010/main" val="481239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JMH">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35EA80B-4CDC-48F8-A96D-6B5CCC131294}"/>
              </a:ext>
            </a:extLst>
          </p:cNvPr>
          <p:cNvSpPr/>
          <p:nvPr userDrawn="1"/>
        </p:nvSpPr>
        <p:spPr>
          <a:xfrm>
            <a:off x="6" y="2301587"/>
            <a:ext cx="154329" cy="275655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id-ID" sz="1350" dirty="0">
              <a:solidFill>
                <a:prstClr val="white"/>
              </a:solidFill>
              <a:latin typeface="Arial" panose="020B0604020202020204" pitchFamily="34" charset="0"/>
            </a:endParaRPr>
          </a:p>
        </p:txBody>
      </p:sp>
      <p:sp>
        <p:nvSpPr>
          <p:cNvPr id="10" name="Rectangle 9">
            <a:extLst>
              <a:ext uri="{FF2B5EF4-FFF2-40B4-BE49-F238E27FC236}">
                <a16:creationId xmlns:a16="http://schemas.microsoft.com/office/drawing/2014/main" id="{32B18265-6E2D-48C0-AB36-3FFE9A50D155}"/>
              </a:ext>
            </a:extLst>
          </p:cNvPr>
          <p:cNvSpPr/>
          <p:nvPr userDrawn="1"/>
        </p:nvSpPr>
        <p:spPr>
          <a:xfrm>
            <a:off x="184583" y="6508464"/>
            <a:ext cx="5911423" cy="246221"/>
          </a:xfrm>
          <a:prstGeom prst="rect">
            <a:avLst/>
          </a:prstGeom>
        </p:spPr>
        <p:txBody>
          <a:bodyPr wrap="square">
            <a:spAutoFit/>
          </a:bodyPr>
          <a:lstStyle/>
          <a:p>
            <a:r>
              <a:rPr lang="en-US" sz="1000" spc="225" dirty="0">
                <a:solidFill>
                  <a:schemeClr val="bg1"/>
                </a:solidFill>
                <a:latin typeface="Arial" panose="020B0604020202020204" pitchFamily="34" charset="0"/>
                <a:cs typeface="Arial" panose="020B0604020202020204" pitchFamily="34" charset="0"/>
              </a:rPr>
              <a:t>Choose Mon Health. </a:t>
            </a:r>
            <a:r>
              <a:rPr lang="en-US" sz="1000" i="1" spc="225" dirty="0">
                <a:solidFill>
                  <a:schemeClr val="bg1"/>
                </a:solidFill>
                <a:latin typeface="Arial" panose="020B0604020202020204" pitchFamily="34" charset="0"/>
                <a:cs typeface="Arial" panose="020B0604020202020204" pitchFamily="34" charset="0"/>
              </a:rPr>
              <a:t>Feel The Difference.</a:t>
            </a:r>
          </a:p>
        </p:txBody>
      </p:sp>
      <p:pic>
        <p:nvPicPr>
          <p:cNvPr id="13" name="Picture 12" descr="Logo, icon&#10;&#10;Description automatically generated">
            <a:extLst>
              <a:ext uri="{FF2B5EF4-FFF2-40B4-BE49-F238E27FC236}">
                <a16:creationId xmlns:a16="http://schemas.microsoft.com/office/drawing/2014/main" id="{2A99732C-D355-48E0-A940-B9B0C83FE8AD}"/>
              </a:ext>
            </a:extLst>
          </p:cNvPr>
          <p:cNvPicPr>
            <a:picLocks noChangeAspect="1"/>
          </p:cNvPicPr>
          <p:nvPr userDrawn="1"/>
        </p:nvPicPr>
        <p:blipFill>
          <a:blip r:embed="rId3">
            <a:alphaModFix amt="24000"/>
            <a:extLst>
              <a:ext uri="{28A0092B-C50C-407E-A947-70E740481C1C}">
                <a14:useLocalDpi xmlns:a14="http://schemas.microsoft.com/office/drawing/2010/main" val="0"/>
              </a:ext>
            </a:extLst>
          </a:blip>
          <a:stretch>
            <a:fillRect/>
          </a:stretch>
        </p:blipFill>
        <p:spPr>
          <a:xfrm>
            <a:off x="-1808968" y="-1000089"/>
            <a:ext cx="4475968" cy="3205913"/>
          </a:xfrm>
          <a:prstGeom prst="rect">
            <a:avLst/>
          </a:prstGeom>
          <a:noFill/>
          <a:effectLst/>
        </p:spPr>
      </p:pic>
      <p:pic>
        <p:nvPicPr>
          <p:cNvPr id="8" name="Picture 7">
            <a:extLst>
              <a:ext uri="{FF2B5EF4-FFF2-40B4-BE49-F238E27FC236}">
                <a16:creationId xmlns:a16="http://schemas.microsoft.com/office/drawing/2014/main" id="{6E6E8A74-A41E-43F0-AEF5-B00786A2DBEA}"/>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4178300" y="1651001"/>
            <a:ext cx="4368984" cy="2905125"/>
          </a:xfrm>
          <a:prstGeom prst="rect">
            <a:avLst/>
          </a:prstGeom>
        </p:spPr>
      </p:pic>
    </p:spTree>
    <p:extLst>
      <p:ext uri="{BB962C8B-B14F-4D97-AF65-F5344CB8AC3E}">
        <p14:creationId xmlns:p14="http://schemas.microsoft.com/office/powerpoint/2010/main" val="1600169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MH">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35EA80B-4CDC-48F8-A96D-6B5CCC131294}"/>
              </a:ext>
            </a:extLst>
          </p:cNvPr>
          <p:cNvSpPr/>
          <p:nvPr userDrawn="1"/>
        </p:nvSpPr>
        <p:spPr>
          <a:xfrm>
            <a:off x="6" y="2301587"/>
            <a:ext cx="154329" cy="275655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id-ID" sz="1350" dirty="0">
              <a:solidFill>
                <a:prstClr val="white"/>
              </a:solidFill>
              <a:latin typeface="Arial" panose="020B0604020202020204" pitchFamily="34" charset="0"/>
            </a:endParaRPr>
          </a:p>
        </p:txBody>
      </p:sp>
      <p:sp>
        <p:nvSpPr>
          <p:cNvPr id="10" name="Rectangle 9">
            <a:extLst>
              <a:ext uri="{FF2B5EF4-FFF2-40B4-BE49-F238E27FC236}">
                <a16:creationId xmlns:a16="http://schemas.microsoft.com/office/drawing/2014/main" id="{32B18265-6E2D-48C0-AB36-3FFE9A50D155}"/>
              </a:ext>
            </a:extLst>
          </p:cNvPr>
          <p:cNvSpPr/>
          <p:nvPr userDrawn="1"/>
        </p:nvSpPr>
        <p:spPr>
          <a:xfrm>
            <a:off x="184583" y="6508464"/>
            <a:ext cx="5911423" cy="246221"/>
          </a:xfrm>
          <a:prstGeom prst="rect">
            <a:avLst/>
          </a:prstGeom>
        </p:spPr>
        <p:txBody>
          <a:bodyPr wrap="square">
            <a:spAutoFit/>
          </a:bodyPr>
          <a:lstStyle/>
          <a:p>
            <a:r>
              <a:rPr lang="en-US" sz="1000" spc="225" dirty="0">
                <a:solidFill>
                  <a:schemeClr val="bg1"/>
                </a:solidFill>
                <a:latin typeface="Arial" panose="020B0604020202020204" pitchFamily="34" charset="0"/>
                <a:cs typeface="Arial" panose="020B0604020202020204" pitchFamily="34" charset="0"/>
              </a:rPr>
              <a:t>Choose Mon Health. </a:t>
            </a:r>
            <a:r>
              <a:rPr lang="en-US" sz="1000" i="1" spc="225" dirty="0">
                <a:solidFill>
                  <a:schemeClr val="bg1"/>
                </a:solidFill>
                <a:latin typeface="Arial" panose="020B0604020202020204" pitchFamily="34" charset="0"/>
                <a:cs typeface="Arial" panose="020B0604020202020204" pitchFamily="34" charset="0"/>
              </a:rPr>
              <a:t>Feel The Difference.</a:t>
            </a:r>
          </a:p>
        </p:txBody>
      </p:sp>
      <p:pic>
        <p:nvPicPr>
          <p:cNvPr id="13" name="Picture 12" descr="Logo, icon&#10;&#10;Description automatically generated">
            <a:extLst>
              <a:ext uri="{FF2B5EF4-FFF2-40B4-BE49-F238E27FC236}">
                <a16:creationId xmlns:a16="http://schemas.microsoft.com/office/drawing/2014/main" id="{2A99732C-D355-48E0-A940-B9B0C83FE8AD}"/>
              </a:ext>
            </a:extLst>
          </p:cNvPr>
          <p:cNvPicPr>
            <a:picLocks noChangeAspect="1"/>
          </p:cNvPicPr>
          <p:nvPr userDrawn="1"/>
        </p:nvPicPr>
        <p:blipFill>
          <a:blip r:embed="rId3">
            <a:alphaModFix amt="24000"/>
            <a:extLst>
              <a:ext uri="{28A0092B-C50C-407E-A947-70E740481C1C}">
                <a14:useLocalDpi xmlns:a14="http://schemas.microsoft.com/office/drawing/2010/main" val="0"/>
              </a:ext>
            </a:extLst>
          </a:blip>
          <a:stretch>
            <a:fillRect/>
          </a:stretch>
        </p:blipFill>
        <p:spPr>
          <a:xfrm>
            <a:off x="-1808968" y="-1000089"/>
            <a:ext cx="4475968" cy="3205913"/>
          </a:xfrm>
          <a:prstGeom prst="rect">
            <a:avLst/>
          </a:prstGeom>
          <a:noFill/>
          <a:effectLst/>
        </p:spPr>
      </p:pic>
      <p:pic>
        <p:nvPicPr>
          <p:cNvPr id="7" name="Picture 6">
            <a:extLst>
              <a:ext uri="{FF2B5EF4-FFF2-40B4-BE49-F238E27FC236}">
                <a16:creationId xmlns:a16="http://schemas.microsoft.com/office/drawing/2014/main" id="{CACD851A-9140-42AF-8F45-CD4C8714AC56}"/>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3479800" y="1772206"/>
            <a:ext cx="5537200" cy="2584938"/>
          </a:xfrm>
          <a:prstGeom prst="rect">
            <a:avLst/>
          </a:prstGeom>
        </p:spPr>
      </p:pic>
    </p:spTree>
    <p:extLst>
      <p:ext uri="{BB962C8B-B14F-4D97-AF65-F5344CB8AC3E}">
        <p14:creationId xmlns:p14="http://schemas.microsoft.com/office/powerpoint/2010/main" val="3242175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ackground with Ph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35EA80B-4CDC-48F8-A96D-6B5CCC131294}"/>
              </a:ext>
            </a:extLst>
          </p:cNvPr>
          <p:cNvSpPr/>
          <p:nvPr userDrawn="1"/>
        </p:nvSpPr>
        <p:spPr>
          <a:xfrm>
            <a:off x="6" y="2301587"/>
            <a:ext cx="154329" cy="275655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id-ID" sz="1350" dirty="0">
              <a:solidFill>
                <a:prstClr val="white"/>
              </a:solidFill>
              <a:latin typeface="Arial" panose="020B0604020202020204" pitchFamily="34" charset="0"/>
            </a:endParaRPr>
          </a:p>
        </p:txBody>
      </p:sp>
      <p:sp>
        <p:nvSpPr>
          <p:cNvPr id="16" name="Rectangle 15">
            <a:extLst>
              <a:ext uri="{FF2B5EF4-FFF2-40B4-BE49-F238E27FC236}">
                <a16:creationId xmlns:a16="http://schemas.microsoft.com/office/drawing/2014/main" id="{83ABA081-90A7-43A9-A3FB-8995F04573DC}"/>
              </a:ext>
            </a:extLst>
          </p:cNvPr>
          <p:cNvSpPr/>
          <p:nvPr userDrawn="1"/>
        </p:nvSpPr>
        <p:spPr>
          <a:xfrm>
            <a:off x="184583" y="6508464"/>
            <a:ext cx="5911423" cy="246221"/>
          </a:xfrm>
          <a:prstGeom prst="rect">
            <a:avLst/>
          </a:prstGeom>
        </p:spPr>
        <p:txBody>
          <a:bodyPr wrap="square">
            <a:spAutoFit/>
          </a:bodyPr>
          <a:lstStyle/>
          <a:p>
            <a:pPr>
              <a:defRPr/>
            </a:pPr>
            <a:r>
              <a:rPr lang="en-US" sz="1000" spc="225" dirty="0">
                <a:solidFill>
                  <a:prstClr val="white"/>
                </a:solidFill>
                <a:latin typeface="Arial" panose="020B0604020202020204" pitchFamily="34" charset="0"/>
                <a:cs typeface="Arial" panose="020B0604020202020204" pitchFamily="34" charset="0"/>
              </a:rPr>
              <a:t>Choose Mon Health. </a:t>
            </a:r>
            <a:r>
              <a:rPr lang="en-US" sz="1000" i="1" spc="225" dirty="0">
                <a:solidFill>
                  <a:prstClr val="white"/>
                </a:solidFill>
                <a:latin typeface="Arial" panose="020B0604020202020204" pitchFamily="34" charset="0"/>
                <a:cs typeface="Arial" panose="020B0604020202020204" pitchFamily="34" charset="0"/>
              </a:rPr>
              <a:t>Feel The Difference.</a:t>
            </a:r>
          </a:p>
        </p:txBody>
      </p:sp>
      <p:sp>
        <p:nvSpPr>
          <p:cNvPr id="8" name="Picture Placeholder 1">
            <a:extLst>
              <a:ext uri="{FF2B5EF4-FFF2-40B4-BE49-F238E27FC236}">
                <a16:creationId xmlns:a16="http://schemas.microsoft.com/office/drawing/2014/main" id="{5C063EA3-953D-4411-9F85-DB4362203F8F}"/>
              </a:ext>
            </a:extLst>
          </p:cNvPr>
          <p:cNvSpPr>
            <a:spLocks noGrp="1"/>
          </p:cNvSpPr>
          <p:nvPr>
            <p:ph type="pic" sz="quarter" idx="10"/>
          </p:nvPr>
        </p:nvSpPr>
        <p:spPr>
          <a:xfrm>
            <a:off x="1794332" y="997857"/>
            <a:ext cx="8149769" cy="4862286"/>
          </a:xfrm>
        </p:spPr>
      </p:sp>
    </p:spTree>
    <p:extLst>
      <p:ext uri="{BB962C8B-B14F-4D97-AF65-F5344CB8AC3E}">
        <p14:creationId xmlns:p14="http://schemas.microsoft.com/office/powerpoint/2010/main" val="2939987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cSld name="EXTRA 1">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BAB49414-DC57-413A-9A33-D248E658C563}"/>
              </a:ext>
            </a:extLst>
          </p:cNvPr>
          <p:cNvSpPr>
            <a:spLocks noGrp="1"/>
          </p:cNvSpPr>
          <p:nvPr>
            <p:ph type="title" hasCustomPrompt="1"/>
          </p:nvPr>
        </p:nvSpPr>
        <p:spPr>
          <a:xfrm>
            <a:off x="1587499" y="136529"/>
            <a:ext cx="10426700" cy="915193"/>
          </a:xfrm>
          <a:prstGeom prst="rect">
            <a:avLst/>
          </a:prstGeom>
        </p:spPr>
        <p:txBody>
          <a:bodyPr vert="horz" lIns="91440" tIns="45720" rIns="91440" bIns="45720" rtlCol="0" anchor="ctr">
            <a:normAutofit/>
          </a:bodyPr>
          <a:lstStyle/>
          <a:p>
            <a:r>
              <a:rPr lang="en-US" dirty="0"/>
              <a:t>Click To Edit Master Title Style</a:t>
            </a:r>
          </a:p>
        </p:txBody>
      </p:sp>
      <p:sp>
        <p:nvSpPr>
          <p:cNvPr id="8" name="Content Placeholder 2">
            <a:extLst>
              <a:ext uri="{FF2B5EF4-FFF2-40B4-BE49-F238E27FC236}">
                <a16:creationId xmlns:a16="http://schemas.microsoft.com/office/drawing/2014/main" id="{B6BDF60F-CA72-4F78-8E43-8D4DDD1D3306}"/>
              </a:ext>
            </a:extLst>
          </p:cNvPr>
          <p:cNvSpPr>
            <a:spLocks noGrp="1"/>
          </p:cNvSpPr>
          <p:nvPr>
            <p:ph idx="4294967295"/>
          </p:nvPr>
        </p:nvSpPr>
        <p:spPr>
          <a:xfrm>
            <a:off x="615950" y="1475560"/>
            <a:ext cx="10853037" cy="4710113"/>
          </a:xfrm>
        </p:spPr>
        <p:txBody>
          <a:bodyPr>
            <a:normAutofit/>
          </a:bodyPr>
          <a:lstStyle>
            <a:lvl1pPr marL="0" indent="0">
              <a:buNone/>
              <a:defRPr/>
            </a:lvl1pPr>
          </a:lstStyle>
          <a:p>
            <a:pPr marL="0" lvl="0" indent="0">
              <a:buNone/>
            </a:pPr>
            <a:r>
              <a:rPr lang="en-US"/>
              <a:t>Click to edit Master text styles</a:t>
            </a:r>
          </a:p>
          <a:p>
            <a:pPr marL="0" lvl="1" indent="0">
              <a:buNone/>
            </a:pPr>
            <a:r>
              <a:rPr lang="en-US"/>
              <a:t>Second level</a:t>
            </a:r>
          </a:p>
          <a:p>
            <a:pPr marL="0" lvl="2" indent="0">
              <a:buNone/>
            </a:pPr>
            <a:r>
              <a:rPr lang="en-US"/>
              <a:t>Third level</a:t>
            </a:r>
          </a:p>
          <a:p>
            <a:pPr marL="0" lvl="3" indent="0">
              <a:buNone/>
            </a:pPr>
            <a:r>
              <a:rPr lang="en-US"/>
              <a:t>Fourth level</a:t>
            </a:r>
          </a:p>
          <a:p>
            <a:pPr marL="0" lvl="4" indent="0">
              <a:buNone/>
            </a:pPr>
            <a:r>
              <a:rPr lang="en-US"/>
              <a:t>Fifth level</a:t>
            </a:r>
            <a:endParaRPr lang="en-US" sz="2000" dirty="0"/>
          </a:p>
        </p:txBody>
      </p:sp>
      <p:sp>
        <p:nvSpPr>
          <p:cNvPr id="7" name="Date Placeholder 3">
            <a:extLst>
              <a:ext uri="{FF2B5EF4-FFF2-40B4-BE49-F238E27FC236}">
                <a16:creationId xmlns:a16="http://schemas.microsoft.com/office/drawing/2014/main" id="{AE14680F-569C-4B7D-88DB-4315A6742269}"/>
              </a:ext>
            </a:extLst>
          </p:cNvPr>
          <p:cNvSpPr>
            <a:spLocks noGrp="1"/>
          </p:cNvSpPr>
          <p:nvPr>
            <p:ph type="dt" sz="half" idx="2"/>
          </p:nvPr>
        </p:nvSpPr>
        <p:spPr>
          <a:xfrm>
            <a:off x="838200" y="6480181"/>
            <a:ext cx="2743200" cy="365125"/>
          </a:xfrm>
          <a:prstGeom prst="rect">
            <a:avLst/>
          </a:prstGeom>
        </p:spPr>
        <p:txBody>
          <a:bodyPr/>
          <a:lstStyle>
            <a:lvl1pPr>
              <a:defRPr>
                <a:solidFill>
                  <a:schemeClr val="bg1"/>
                </a:solidFill>
              </a:defRPr>
            </a:lvl1pPr>
          </a:lstStyle>
          <a:p>
            <a:fld id="{B61BEF0D-F0BB-DE4B-95CE-6DB70DBA9567}" type="datetimeFigureOut">
              <a:rPr lang="en-US" smtClean="0"/>
              <a:pPr/>
              <a:t>10/6/2025</a:t>
            </a:fld>
            <a:endParaRPr lang="en-US" dirty="0"/>
          </a:p>
        </p:txBody>
      </p:sp>
      <p:sp>
        <p:nvSpPr>
          <p:cNvPr id="9" name="Slide Number Placeholder 5">
            <a:extLst>
              <a:ext uri="{FF2B5EF4-FFF2-40B4-BE49-F238E27FC236}">
                <a16:creationId xmlns:a16="http://schemas.microsoft.com/office/drawing/2014/main" id="{1D535BBE-CC4E-429F-937B-F5BDB6B56B90}"/>
              </a:ext>
            </a:extLst>
          </p:cNvPr>
          <p:cNvSpPr>
            <a:spLocks noGrp="1"/>
          </p:cNvSpPr>
          <p:nvPr>
            <p:ph type="sldNum" sz="quarter" idx="4"/>
          </p:nvPr>
        </p:nvSpPr>
        <p:spPr>
          <a:xfrm>
            <a:off x="8610600" y="6508756"/>
            <a:ext cx="2743200" cy="365125"/>
          </a:xfrm>
          <a:prstGeom prst="rect">
            <a:avLst/>
          </a:prstGeom>
        </p:spPr>
        <p:txBody>
          <a:bodyPr/>
          <a:lstStyle>
            <a:lvl1pPr algn="r">
              <a:defRPr>
                <a:solidFill>
                  <a:srgbClr val="0B934F"/>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373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cSld name="EXTRA 3">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98FD47E1-FCAB-46C6-A918-0112D1552EBF}"/>
              </a:ext>
            </a:extLst>
          </p:cNvPr>
          <p:cNvSpPr>
            <a:spLocks noGrp="1"/>
          </p:cNvSpPr>
          <p:nvPr>
            <p:ph type="pic" sz="quarter" idx="10"/>
          </p:nvPr>
        </p:nvSpPr>
        <p:spPr>
          <a:xfrm>
            <a:off x="5104264" y="0"/>
            <a:ext cx="7087736" cy="6858000"/>
          </a:xfrm>
          <a:custGeom>
            <a:avLst/>
            <a:gdLst>
              <a:gd name="connsiteX0" fmla="*/ 4760933 w 7087736"/>
              <a:gd name="connsiteY0" fmla="*/ 0 h 6858000"/>
              <a:gd name="connsiteX1" fmla="*/ 7087736 w 7087736"/>
              <a:gd name="connsiteY1" fmla="*/ 0 h 6858000"/>
              <a:gd name="connsiteX2" fmla="*/ 4760933 w 7087736"/>
              <a:gd name="connsiteY2" fmla="*/ 3429000 h 6858000"/>
              <a:gd name="connsiteX3" fmla="*/ 7087736 w 7087736"/>
              <a:gd name="connsiteY3" fmla="*/ 6858000 h 6858000"/>
              <a:gd name="connsiteX4" fmla="*/ 4760933 w 7087736"/>
              <a:gd name="connsiteY4" fmla="*/ 6858000 h 6858000"/>
              <a:gd name="connsiteX5" fmla="*/ 2434131 w 7087736"/>
              <a:gd name="connsiteY5" fmla="*/ 3429000 h 6858000"/>
              <a:gd name="connsiteX6" fmla="*/ 2326802 w 7087736"/>
              <a:gd name="connsiteY6" fmla="*/ 0 h 6858000"/>
              <a:gd name="connsiteX7" fmla="*/ 4653606 w 7087736"/>
              <a:gd name="connsiteY7" fmla="*/ 0 h 6858000"/>
              <a:gd name="connsiteX8" fmla="*/ 2326802 w 7087736"/>
              <a:gd name="connsiteY8" fmla="*/ 3429000 h 6858000"/>
              <a:gd name="connsiteX9" fmla="*/ 4653606 w 7087736"/>
              <a:gd name="connsiteY9" fmla="*/ 6858000 h 6858000"/>
              <a:gd name="connsiteX10" fmla="*/ 2326802 w 7087736"/>
              <a:gd name="connsiteY10" fmla="*/ 6858000 h 6858000"/>
              <a:gd name="connsiteX11" fmla="*/ 0 w 7087736"/>
              <a:gd name="connsiteY11" fmla="*/ 3429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087736" h="6858000">
                <a:moveTo>
                  <a:pt x="4760933" y="0"/>
                </a:moveTo>
                <a:lnTo>
                  <a:pt x="7087736" y="0"/>
                </a:lnTo>
                <a:lnTo>
                  <a:pt x="4760933" y="3429000"/>
                </a:lnTo>
                <a:lnTo>
                  <a:pt x="7087736" y="6858000"/>
                </a:lnTo>
                <a:lnTo>
                  <a:pt x="4760933" y="6858000"/>
                </a:lnTo>
                <a:lnTo>
                  <a:pt x="2434131" y="3429000"/>
                </a:lnTo>
                <a:close/>
                <a:moveTo>
                  <a:pt x="2326802" y="0"/>
                </a:moveTo>
                <a:lnTo>
                  <a:pt x="4653606" y="0"/>
                </a:lnTo>
                <a:lnTo>
                  <a:pt x="2326802" y="3429000"/>
                </a:lnTo>
                <a:lnTo>
                  <a:pt x="4653606" y="6858000"/>
                </a:lnTo>
                <a:lnTo>
                  <a:pt x="2326802" y="6858000"/>
                </a:lnTo>
                <a:lnTo>
                  <a:pt x="0" y="3429000"/>
                </a:lnTo>
                <a:close/>
              </a:path>
            </a:pathLst>
          </a:custGeom>
          <a:solidFill>
            <a:schemeClr val="bg1">
              <a:lumMod val="85000"/>
            </a:schemeClr>
          </a:solidFill>
        </p:spPr>
        <p:txBody>
          <a:bodyPr wrap="square">
            <a:noAutofit/>
          </a:bodyPr>
          <a:lstStyle/>
          <a:p>
            <a:r>
              <a:rPr lang="en-US" dirty="0"/>
              <a:t>Click icon to add picture</a:t>
            </a:r>
          </a:p>
        </p:txBody>
      </p:sp>
      <p:sp>
        <p:nvSpPr>
          <p:cNvPr id="5" name="Date Placeholder 3">
            <a:extLst>
              <a:ext uri="{FF2B5EF4-FFF2-40B4-BE49-F238E27FC236}">
                <a16:creationId xmlns:a16="http://schemas.microsoft.com/office/drawing/2014/main" id="{D8BD3D5D-D9EB-4C79-AFA4-3C3590DA02F2}"/>
              </a:ext>
            </a:extLst>
          </p:cNvPr>
          <p:cNvSpPr>
            <a:spLocks noGrp="1"/>
          </p:cNvSpPr>
          <p:nvPr>
            <p:ph type="dt" sz="half" idx="2"/>
          </p:nvPr>
        </p:nvSpPr>
        <p:spPr>
          <a:xfrm>
            <a:off x="838200" y="6480181"/>
            <a:ext cx="2743200" cy="365125"/>
          </a:xfrm>
          <a:prstGeom prst="rect">
            <a:avLst/>
          </a:prstGeom>
        </p:spPr>
        <p:txBody>
          <a:bodyPr/>
          <a:lstStyle>
            <a:lvl1pPr>
              <a:defRPr>
                <a:solidFill>
                  <a:schemeClr val="bg1"/>
                </a:solidFill>
              </a:defRPr>
            </a:lvl1pPr>
          </a:lstStyle>
          <a:p>
            <a:fld id="{B61BEF0D-F0BB-DE4B-95CE-6DB70DBA9567}" type="datetimeFigureOut">
              <a:rPr lang="en-US" smtClean="0"/>
              <a:pPr/>
              <a:t>10/6/2025</a:t>
            </a:fld>
            <a:endParaRPr lang="en-US" dirty="0"/>
          </a:p>
        </p:txBody>
      </p:sp>
      <p:sp>
        <p:nvSpPr>
          <p:cNvPr id="6" name="Slide Number Placeholder 5">
            <a:extLst>
              <a:ext uri="{FF2B5EF4-FFF2-40B4-BE49-F238E27FC236}">
                <a16:creationId xmlns:a16="http://schemas.microsoft.com/office/drawing/2014/main" id="{0FC99003-6407-4DB7-A360-8730EF8C78F1}"/>
              </a:ext>
            </a:extLst>
          </p:cNvPr>
          <p:cNvSpPr>
            <a:spLocks noGrp="1"/>
          </p:cNvSpPr>
          <p:nvPr>
            <p:ph type="sldNum" sz="quarter" idx="4"/>
          </p:nvPr>
        </p:nvSpPr>
        <p:spPr>
          <a:xfrm>
            <a:off x="8610600" y="6508756"/>
            <a:ext cx="2743200" cy="365125"/>
          </a:xfrm>
          <a:prstGeom prst="rect">
            <a:avLst/>
          </a:prstGeom>
        </p:spPr>
        <p:txBody>
          <a:bodyPr/>
          <a:lstStyle>
            <a:lvl1pPr algn="r">
              <a:defRPr>
                <a:solidFill>
                  <a:srgbClr val="0B934F"/>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8651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cSld name="EXTRA 2">
    <p:spTree>
      <p:nvGrpSpPr>
        <p:cNvPr id="1" name=""/>
        <p:cNvGrpSpPr/>
        <p:nvPr/>
      </p:nvGrpSpPr>
      <p:grpSpPr>
        <a:xfrm>
          <a:off x="0" y="0"/>
          <a:ext cx="0" cy="0"/>
          <a:chOff x="0" y="0"/>
          <a:chExt cx="0" cy="0"/>
        </a:xfrm>
      </p:grpSpPr>
      <p:sp>
        <p:nvSpPr>
          <p:cNvPr id="4" name="Parallelogram 3">
            <a:extLst>
              <a:ext uri="{FF2B5EF4-FFF2-40B4-BE49-F238E27FC236}">
                <a16:creationId xmlns:a16="http://schemas.microsoft.com/office/drawing/2014/main" id="{44648F74-7E78-4CE7-9B9E-A0A62EFF5C1B}"/>
              </a:ext>
            </a:extLst>
          </p:cNvPr>
          <p:cNvSpPr/>
          <p:nvPr/>
        </p:nvSpPr>
        <p:spPr>
          <a:xfrm>
            <a:off x="1433017" y="-1"/>
            <a:ext cx="4380931" cy="6858001"/>
          </a:xfrm>
          <a:prstGeom prst="parallelogram">
            <a:avLst>
              <a:gd name="adj" fmla="val 27295"/>
            </a:avLst>
          </a:prstGeom>
          <a:solidFill>
            <a:srgbClr val="96C9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Arial" panose="020B0604020202020204" pitchFamily="34" charset="0"/>
            </a:endParaRPr>
          </a:p>
        </p:txBody>
      </p:sp>
      <p:sp>
        <p:nvSpPr>
          <p:cNvPr id="10" name="Picture Placeholder 9">
            <a:extLst>
              <a:ext uri="{FF2B5EF4-FFF2-40B4-BE49-F238E27FC236}">
                <a16:creationId xmlns:a16="http://schemas.microsoft.com/office/drawing/2014/main" id="{CCC92085-2F80-408D-9947-D344935B590A}"/>
              </a:ext>
            </a:extLst>
          </p:cNvPr>
          <p:cNvSpPr>
            <a:spLocks noGrp="1"/>
          </p:cNvSpPr>
          <p:nvPr>
            <p:ph type="pic" sz="quarter" idx="10"/>
          </p:nvPr>
        </p:nvSpPr>
        <p:spPr>
          <a:xfrm>
            <a:off x="416153" y="654529"/>
            <a:ext cx="3817257" cy="4580796"/>
          </a:xfrm>
          <a:custGeom>
            <a:avLst/>
            <a:gdLst>
              <a:gd name="connsiteX0" fmla="*/ 954314 w 3817257"/>
              <a:gd name="connsiteY0" fmla="*/ 0 h 4580796"/>
              <a:gd name="connsiteX1" fmla="*/ 3817257 w 3817257"/>
              <a:gd name="connsiteY1" fmla="*/ 0 h 4580796"/>
              <a:gd name="connsiteX2" fmla="*/ 2862943 w 3817257"/>
              <a:gd name="connsiteY2" fmla="*/ 4580796 h 4580796"/>
              <a:gd name="connsiteX3" fmla="*/ 0 w 3817257"/>
              <a:gd name="connsiteY3" fmla="*/ 4580796 h 4580796"/>
            </a:gdLst>
            <a:ahLst/>
            <a:cxnLst>
              <a:cxn ang="0">
                <a:pos x="connsiteX0" y="connsiteY0"/>
              </a:cxn>
              <a:cxn ang="0">
                <a:pos x="connsiteX1" y="connsiteY1"/>
              </a:cxn>
              <a:cxn ang="0">
                <a:pos x="connsiteX2" y="connsiteY2"/>
              </a:cxn>
              <a:cxn ang="0">
                <a:pos x="connsiteX3" y="connsiteY3"/>
              </a:cxn>
            </a:cxnLst>
            <a:rect l="l" t="t" r="r" b="b"/>
            <a:pathLst>
              <a:path w="3817257" h="4580796">
                <a:moveTo>
                  <a:pt x="954314" y="0"/>
                </a:moveTo>
                <a:lnTo>
                  <a:pt x="3817257" y="0"/>
                </a:lnTo>
                <a:lnTo>
                  <a:pt x="2862943" y="4580796"/>
                </a:lnTo>
                <a:lnTo>
                  <a:pt x="0" y="4580796"/>
                </a:lnTo>
                <a:close/>
              </a:path>
            </a:pathLst>
          </a:custGeom>
          <a:solidFill>
            <a:schemeClr val="bg1">
              <a:lumMod val="85000"/>
            </a:schemeClr>
          </a:solidFill>
        </p:spPr>
        <p:txBody>
          <a:bodyPr wrap="square">
            <a:noAutofit/>
          </a:bodyPr>
          <a:lstStyle/>
          <a:p>
            <a:r>
              <a:rPr lang="en-US" dirty="0"/>
              <a:t>Click icon to add picture</a:t>
            </a:r>
          </a:p>
        </p:txBody>
      </p:sp>
      <p:sp>
        <p:nvSpPr>
          <p:cNvPr id="13" name="Picture Placeholder 12">
            <a:extLst>
              <a:ext uri="{FF2B5EF4-FFF2-40B4-BE49-F238E27FC236}">
                <a16:creationId xmlns:a16="http://schemas.microsoft.com/office/drawing/2014/main" id="{F4C6E0BF-0F98-4551-9A96-0F8BDA7BFC17}"/>
              </a:ext>
            </a:extLst>
          </p:cNvPr>
          <p:cNvSpPr>
            <a:spLocks noGrp="1"/>
          </p:cNvSpPr>
          <p:nvPr>
            <p:ph type="pic" sz="quarter" idx="11"/>
          </p:nvPr>
        </p:nvSpPr>
        <p:spPr>
          <a:xfrm>
            <a:off x="3502821" y="1606753"/>
            <a:ext cx="3817257" cy="4580796"/>
          </a:xfrm>
          <a:custGeom>
            <a:avLst/>
            <a:gdLst>
              <a:gd name="connsiteX0" fmla="*/ 954314 w 3817257"/>
              <a:gd name="connsiteY0" fmla="*/ 0 h 4580796"/>
              <a:gd name="connsiteX1" fmla="*/ 3817257 w 3817257"/>
              <a:gd name="connsiteY1" fmla="*/ 0 h 4580796"/>
              <a:gd name="connsiteX2" fmla="*/ 2862943 w 3817257"/>
              <a:gd name="connsiteY2" fmla="*/ 4580796 h 4580796"/>
              <a:gd name="connsiteX3" fmla="*/ 0 w 3817257"/>
              <a:gd name="connsiteY3" fmla="*/ 4580796 h 4580796"/>
            </a:gdLst>
            <a:ahLst/>
            <a:cxnLst>
              <a:cxn ang="0">
                <a:pos x="connsiteX0" y="connsiteY0"/>
              </a:cxn>
              <a:cxn ang="0">
                <a:pos x="connsiteX1" y="connsiteY1"/>
              </a:cxn>
              <a:cxn ang="0">
                <a:pos x="connsiteX2" y="connsiteY2"/>
              </a:cxn>
              <a:cxn ang="0">
                <a:pos x="connsiteX3" y="connsiteY3"/>
              </a:cxn>
            </a:cxnLst>
            <a:rect l="l" t="t" r="r" b="b"/>
            <a:pathLst>
              <a:path w="3817257" h="4580796">
                <a:moveTo>
                  <a:pt x="954314" y="0"/>
                </a:moveTo>
                <a:lnTo>
                  <a:pt x="3817257" y="0"/>
                </a:lnTo>
                <a:lnTo>
                  <a:pt x="2862943" y="4580796"/>
                </a:lnTo>
                <a:lnTo>
                  <a:pt x="0" y="4580796"/>
                </a:lnTo>
                <a:close/>
              </a:path>
            </a:pathLst>
          </a:custGeom>
          <a:solidFill>
            <a:schemeClr val="bg1">
              <a:lumMod val="85000"/>
            </a:schemeClr>
          </a:solidFill>
        </p:spPr>
        <p:txBody>
          <a:bodyPr wrap="square">
            <a:noAutofit/>
          </a:bodyPr>
          <a:lstStyle/>
          <a:p>
            <a:r>
              <a:rPr lang="en-US" dirty="0"/>
              <a:t>Click icon to add picture</a:t>
            </a:r>
          </a:p>
        </p:txBody>
      </p:sp>
      <p:sp>
        <p:nvSpPr>
          <p:cNvPr id="5" name="Date Placeholder 3">
            <a:extLst>
              <a:ext uri="{FF2B5EF4-FFF2-40B4-BE49-F238E27FC236}">
                <a16:creationId xmlns:a16="http://schemas.microsoft.com/office/drawing/2014/main" id="{F717BE1B-D56B-43C3-8ADE-4A9AA90344A6}"/>
              </a:ext>
            </a:extLst>
          </p:cNvPr>
          <p:cNvSpPr>
            <a:spLocks noGrp="1"/>
          </p:cNvSpPr>
          <p:nvPr>
            <p:ph type="dt" sz="half" idx="12"/>
          </p:nvPr>
        </p:nvSpPr>
        <p:spPr>
          <a:xfrm>
            <a:off x="838200" y="6480181"/>
            <a:ext cx="2743200" cy="365125"/>
          </a:xfrm>
          <a:prstGeom prst="rect">
            <a:avLst/>
          </a:prstGeom>
        </p:spPr>
        <p:txBody>
          <a:bodyPr/>
          <a:lstStyle/>
          <a:p>
            <a:fld id="{B61BEF0D-F0BB-DE4B-95CE-6DB70DBA9567}" type="datetimeFigureOut">
              <a:rPr lang="en-US" smtClean="0"/>
              <a:pPr/>
              <a:t>10/6/2025</a:t>
            </a:fld>
            <a:endParaRPr lang="en-US" dirty="0"/>
          </a:p>
        </p:txBody>
      </p:sp>
      <p:sp>
        <p:nvSpPr>
          <p:cNvPr id="6" name="Slide Number Placeholder 5">
            <a:extLst>
              <a:ext uri="{FF2B5EF4-FFF2-40B4-BE49-F238E27FC236}">
                <a16:creationId xmlns:a16="http://schemas.microsoft.com/office/drawing/2014/main" id="{11FD91C7-F7A4-4C57-AB88-D8E166979CA0}"/>
              </a:ext>
            </a:extLst>
          </p:cNvPr>
          <p:cNvSpPr>
            <a:spLocks noGrp="1"/>
          </p:cNvSpPr>
          <p:nvPr>
            <p:ph type="sldNum" sz="quarter" idx="13"/>
          </p:nvPr>
        </p:nvSpPr>
        <p:spPr>
          <a:xfrm>
            <a:off x="8610600" y="6508756"/>
            <a:ext cx="2743200" cy="365125"/>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76142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ext Slide 2">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p:spPr>
        <p:txBody>
          <a:bodyPr/>
          <a:lstStyle>
            <a:lvl1pPr>
              <a:defRPr b="1"/>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defRPr b="1"/>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1">
            <a:extLst>
              <a:ext uri="{FF2B5EF4-FFF2-40B4-BE49-F238E27FC236}">
                <a16:creationId xmlns:a16="http://schemas.microsoft.com/office/drawing/2014/main" id="{91D0F3D6-E30A-4A60-B5B0-375743414A7F}"/>
              </a:ext>
            </a:extLst>
          </p:cNvPr>
          <p:cNvSpPr>
            <a:spLocks noGrp="1"/>
          </p:cNvSpPr>
          <p:nvPr>
            <p:ph type="title" hasCustomPrompt="1"/>
          </p:nvPr>
        </p:nvSpPr>
        <p:spPr>
          <a:xfrm>
            <a:off x="1587499" y="136529"/>
            <a:ext cx="10426700" cy="915193"/>
          </a:xfrm>
        </p:spPr>
        <p:txBody>
          <a:bodyPr/>
          <a:lstStyle/>
          <a:p>
            <a:r>
              <a:rPr lang="en-US" dirty="0"/>
              <a:t>Click To Edit Master Title Style</a:t>
            </a:r>
          </a:p>
        </p:txBody>
      </p:sp>
      <p:sp>
        <p:nvSpPr>
          <p:cNvPr id="8" name="Date Placeholder 3">
            <a:extLst>
              <a:ext uri="{FF2B5EF4-FFF2-40B4-BE49-F238E27FC236}">
                <a16:creationId xmlns:a16="http://schemas.microsoft.com/office/drawing/2014/main" id="{62A0B48B-F813-4294-96F6-FB08036FEE17}"/>
              </a:ext>
            </a:extLst>
          </p:cNvPr>
          <p:cNvSpPr>
            <a:spLocks noGrp="1"/>
          </p:cNvSpPr>
          <p:nvPr>
            <p:ph type="dt" sz="half" idx="10"/>
          </p:nvPr>
        </p:nvSpPr>
        <p:spPr>
          <a:xfrm>
            <a:off x="838200" y="6480181"/>
            <a:ext cx="2743200" cy="365125"/>
          </a:xfrm>
          <a:prstGeom prst="rect">
            <a:avLst/>
          </a:prstGeom>
        </p:spPr>
        <p:txBody>
          <a:bodyPr/>
          <a:lstStyle>
            <a:lvl1pPr>
              <a:defRPr>
                <a:solidFill>
                  <a:schemeClr val="bg1"/>
                </a:solidFill>
              </a:defRPr>
            </a:lvl1pPr>
          </a:lstStyle>
          <a:p>
            <a:fld id="{B61BEF0D-F0BB-DE4B-95CE-6DB70DBA9567}" type="datetimeFigureOut">
              <a:rPr lang="en-US" smtClean="0"/>
              <a:pPr/>
              <a:t>10/6/2025</a:t>
            </a:fld>
            <a:endParaRPr lang="en-US" dirty="0"/>
          </a:p>
        </p:txBody>
      </p:sp>
      <p:sp>
        <p:nvSpPr>
          <p:cNvPr id="10" name="Slide Number Placeholder 5">
            <a:extLst>
              <a:ext uri="{FF2B5EF4-FFF2-40B4-BE49-F238E27FC236}">
                <a16:creationId xmlns:a16="http://schemas.microsoft.com/office/drawing/2014/main" id="{8603496F-F89A-4FF0-991B-5347BBA53D2A}"/>
              </a:ext>
            </a:extLst>
          </p:cNvPr>
          <p:cNvSpPr>
            <a:spLocks noGrp="1"/>
          </p:cNvSpPr>
          <p:nvPr>
            <p:ph type="sldNum" sz="quarter" idx="4"/>
          </p:nvPr>
        </p:nvSpPr>
        <p:spPr>
          <a:xfrm>
            <a:off x="8610600" y="6508756"/>
            <a:ext cx="2743200" cy="365125"/>
          </a:xfrm>
          <a:prstGeom prst="rect">
            <a:avLst/>
          </a:prstGeom>
        </p:spPr>
        <p:txBody>
          <a:bodyPr/>
          <a:lstStyle>
            <a:lvl1pPr>
              <a:defRPr>
                <a:solidFill>
                  <a:srgbClr val="0B934F"/>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53090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ext Slide 3">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a:extLst>
              <a:ext uri="{FF2B5EF4-FFF2-40B4-BE49-F238E27FC236}">
                <a16:creationId xmlns:a16="http://schemas.microsoft.com/office/drawing/2014/main" id="{5D37FEA4-085A-4D77-AD6E-4F4C601FB210}"/>
              </a:ext>
            </a:extLst>
          </p:cNvPr>
          <p:cNvSpPr>
            <a:spLocks noGrp="1"/>
          </p:cNvSpPr>
          <p:nvPr>
            <p:ph type="title" hasCustomPrompt="1"/>
          </p:nvPr>
        </p:nvSpPr>
        <p:spPr>
          <a:xfrm>
            <a:off x="1587499" y="136529"/>
            <a:ext cx="10426700" cy="915193"/>
          </a:xfrm>
        </p:spPr>
        <p:txBody>
          <a:bodyPr/>
          <a:lstStyle/>
          <a:p>
            <a:r>
              <a:rPr lang="en-US" dirty="0"/>
              <a:t>Click To Edit Master Title Style</a:t>
            </a:r>
          </a:p>
        </p:txBody>
      </p:sp>
      <p:sp>
        <p:nvSpPr>
          <p:cNvPr id="11" name="Date Placeholder 3">
            <a:extLst>
              <a:ext uri="{FF2B5EF4-FFF2-40B4-BE49-F238E27FC236}">
                <a16:creationId xmlns:a16="http://schemas.microsoft.com/office/drawing/2014/main" id="{ADD69F2B-F68C-4C98-8A1A-868C956C844A}"/>
              </a:ext>
            </a:extLst>
          </p:cNvPr>
          <p:cNvSpPr>
            <a:spLocks noGrp="1"/>
          </p:cNvSpPr>
          <p:nvPr>
            <p:ph type="dt" sz="half" idx="10"/>
          </p:nvPr>
        </p:nvSpPr>
        <p:spPr>
          <a:xfrm>
            <a:off x="838200" y="6480181"/>
            <a:ext cx="2743200" cy="365125"/>
          </a:xfrm>
          <a:prstGeom prst="rect">
            <a:avLst/>
          </a:prstGeom>
        </p:spPr>
        <p:txBody>
          <a:bodyPr/>
          <a:lstStyle>
            <a:lvl1pPr>
              <a:defRPr>
                <a:solidFill>
                  <a:schemeClr val="bg1"/>
                </a:solidFill>
              </a:defRPr>
            </a:lvl1pPr>
          </a:lstStyle>
          <a:p>
            <a:fld id="{B61BEF0D-F0BB-DE4B-95CE-6DB70DBA9567}" type="datetimeFigureOut">
              <a:rPr lang="en-US" smtClean="0"/>
              <a:pPr/>
              <a:t>10/6/2025</a:t>
            </a:fld>
            <a:endParaRPr lang="en-US" dirty="0"/>
          </a:p>
        </p:txBody>
      </p:sp>
      <p:sp>
        <p:nvSpPr>
          <p:cNvPr id="12" name="Slide Number Placeholder 5">
            <a:extLst>
              <a:ext uri="{FF2B5EF4-FFF2-40B4-BE49-F238E27FC236}">
                <a16:creationId xmlns:a16="http://schemas.microsoft.com/office/drawing/2014/main" id="{78E7417B-44B3-4708-B801-9DF88F19CBBC}"/>
              </a:ext>
            </a:extLst>
          </p:cNvPr>
          <p:cNvSpPr>
            <a:spLocks noGrp="1"/>
          </p:cNvSpPr>
          <p:nvPr>
            <p:ph type="sldNum" sz="quarter" idx="11"/>
          </p:nvPr>
        </p:nvSpPr>
        <p:spPr>
          <a:xfrm>
            <a:off x="8610600" y="6508756"/>
            <a:ext cx="2743200" cy="365125"/>
          </a:xfrm>
          <a:prstGeom prst="rect">
            <a:avLst/>
          </a:prstGeom>
        </p:spPr>
        <p:txBody>
          <a:bodyPr/>
          <a:lstStyle>
            <a:lvl1pPr>
              <a:defRPr>
                <a:solidFill>
                  <a:srgbClr val="0B934F"/>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94458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ext Slide 4">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7E73131-BB60-453B-8580-F693CD6F22C8}"/>
              </a:ext>
            </a:extLst>
          </p:cNvPr>
          <p:cNvSpPr>
            <a:spLocks noGrp="1"/>
          </p:cNvSpPr>
          <p:nvPr>
            <p:ph type="title" hasCustomPrompt="1"/>
          </p:nvPr>
        </p:nvSpPr>
        <p:spPr>
          <a:xfrm>
            <a:off x="1587499" y="136529"/>
            <a:ext cx="10426700" cy="915193"/>
          </a:xfrm>
        </p:spPr>
        <p:txBody>
          <a:bodyPr/>
          <a:lstStyle/>
          <a:p>
            <a:r>
              <a:rPr lang="en-US" dirty="0"/>
              <a:t>Click To Edit Master Title Style</a:t>
            </a:r>
          </a:p>
        </p:txBody>
      </p:sp>
      <p:sp>
        <p:nvSpPr>
          <p:cNvPr id="9" name="Content Placeholder 2">
            <a:extLst>
              <a:ext uri="{FF2B5EF4-FFF2-40B4-BE49-F238E27FC236}">
                <a16:creationId xmlns:a16="http://schemas.microsoft.com/office/drawing/2014/main" id="{A49B9B06-1AB9-4A84-9549-491DB61C4A93}"/>
              </a:ext>
            </a:extLst>
          </p:cNvPr>
          <p:cNvSpPr>
            <a:spLocks noGrp="1"/>
          </p:cNvSpPr>
          <p:nvPr>
            <p:ph idx="4294967295"/>
          </p:nvPr>
        </p:nvSpPr>
        <p:spPr>
          <a:xfrm>
            <a:off x="615950" y="1475560"/>
            <a:ext cx="6362700" cy="4710113"/>
          </a:xfrm>
        </p:spPr>
        <p:txBody>
          <a:bodyPr>
            <a:normAutofit/>
          </a:bodyPr>
          <a:lstStyle>
            <a:lvl1pPr marL="0" indent="0">
              <a:buNone/>
              <a:defRPr/>
            </a:lvl1pPr>
          </a:lstStyle>
          <a:p>
            <a:pPr marL="0" lvl="0" indent="0">
              <a:buNone/>
            </a:pPr>
            <a:r>
              <a:rPr lang="en-US"/>
              <a:t>Click to edit Master text styles</a:t>
            </a:r>
          </a:p>
          <a:p>
            <a:pPr marL="0" lvl="1" indent="0">
              <a:buNone/>
            </a:pPr>
            <a:r>
              <a:rPr lang="en-US"/>
              <a:t>Second level</a:t>
            </a:r>
          </a:p>
          <a:p>
            <a:pPr marL="0" lvl="2" indent="0">
              <a:buNone/>
            </a:pPr>
            <a:r>
              <a:rPr lang="en-US"/>
              <a:t>Third level</a:t>
            </a:r>
          </a:p>
          <a:p>
            <a:pPr marL="0" lvl="3" indent="0">
              <a:buNone/>
            </a:pPr>
            <a:r>
              <a:rPr lang="en-US"/>
              <a:t>Fourth level</a:t>
            </a:r>
          </a:p>
          <a:p>
            <a:pPr marL="0" lvl="4" indent="0">
              <a:buNone/>
            </a:pPr>
            <a:r>
              <a:rPr lang="en-US"/>
              <a:t>Fifth level</a:t>
            </a:r>
            <a:endParaRPr lang="en-US" sz="2000" dirty="0"/>
          </a:p>
        </p:txBody>
      </p:sp>
      <p:sp>
        <p:nvSpPr>
          <p:cNvPr id="10" name="Rectangle 9">
            <a:extLst>
              <a:ext uri="{FF2B5EF4-FFF2-40B4-BE49-F238E27FC236}">
                <a16:creationId xmlns:a16="http://schemas.microsoft.com/office/drawing/2014/main" id="{5B9FAD23-46D5-4981-BB97-49BA8B756FAC}"/>
              </a:ext>
            </a:extLst>
          </p:cNvPr>
          <p:cNvSpPr/>
          <p:nvPr/>
        </p:nvSpPr>
        <p:spPr>
          <a:xfrm>
            <a:off x="8502316" y="1123909"/>
            <a:ext cx="3689685" cy="5413414"/>
          </a:xfrm>
          <a:prstGeom prst="rect">
            <a:avLst/>
          </a:prstGeom>
          <a:solidFill>
            <a:srgbClr val="92D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aseline="-25000" dirty="0">
              <a:latin typeface="Arial" panose="020B0604020202020204" pitchFamily="34" charset="0"/>
            </a:endParaRPr>
          </a:p>
        </p:txBody>
      </p:sp>
      <p:sp>
        <p:nvSpPr>
          <p:cNvPr id="11" name="Picture Placeholder 2">
            <a:extLst>
              <a:ext uri="{FF2B5EF4-FFF2-40B4-BE49-F238E27FC236}">
                <a16:creationId xmlns:a16="http://schemas.microsoft.com/office/drawing/2014/main" id="{0E073E11-1324-4BE9-B4DC-A1644B24C3C4}"/>
              </a:ext>
            </a:extLst>
          </p:cNvPr>
          <p:cNvSpPr>
            <a:spLocks noGrp="1"/>
          </p:cNvSpPr>
          <p:nvPr>
            <p:ph type="pic" sz="quarter" idx="13"/>
          </p:nvPr>
        </p:nvSpPr>
        <p:spPr>
          <a:xfrm>
            <a:off x="7816239" y="2123401"/>
            <a:ext cx="3898604" cy="3371089"/>
          </a:xfrm>
        </p:spPr>
      </p:sp>
      <p:sp>
        <p:nvSpPr>
          <p:cNvPr id="12" name="Date Placeholder 3">
            <a:extLst>
              <a:ext uri="{FF2B5EF4-FFF2-40B4-BE49-F238E27FC236}">
                <a16:creationId xmlns:a16="http://schemas.microsoft.com/office/drawing/2014/main" id="{E0DEDE35-7158-4D54-9E92-6B2A5B0AF4F4}"/>
              </a:ext>
            </a:extLst>
          </p:cNvPr>
          <p:cNvSpPr>
            <a:spLocks noGrp="1"/>
          </p:cNvSpPr>
          <p:nvPr>
            <p:ph type="dt" sz="half" idx="2"/>
          </p:nvPr>
        </p:nvSpPr>
        <p:spPr>
          <a:xfrm>
            <a:off x="838200" y="6480181"/>
            <a:ext cx="2743200" cy="365125"/>
          </a:xfrm>
          <a:prstGeom prst="rect">
            <a:avLst/>
          </a:prstGeom>
        </p:spPr>
        <p:txBody>
          <a:bodyPr/>
          <a:lstStyle>
            <a:lvl1pPr>
              <a:defRPr>
                <a:solidFill>
                  <a:schemeClr val="bg1"/>
                </a:solidFill>
              </a:defRPr>
            </a:lvl1pPr>
          </a:lstStyle>
          <a:p>
            <a:fld id="{B61BEF0D-F0BB-DE4B-95CE-6DB70DBA9567}" type="datetimeFigureOut">
              <a:rPr lang="en-US" smtClean="0"/>
              <a:pPr/>
              <a:t>10/6/2025</a:t>
            </a:fld>
            <a:endParaRPr lang="en-US" dirty="0"/>
          </a:p>
        </p:txBody>
      </p:sp>
      <p:sp>
        <p:nvSpPr>
          <p:cNvPr id="13" name="Slide Number Placeholder 5">
            <a:extLst>
              <a:ext uri="{FF2B5EF4-FFF2-40B4-BE49-F238E27FC236}">
                <a16:creationId xmlns:a16="http://schemas.microsoft.com/office/drawing/2014/main" id="{38839D2C-4E6C-4FC9-B7D4-5D3B31F89BC2}"/>
              </a:ext>
            </a:extLst>
          </p:cNvPr>
          <p:cNvSpPr>
            <a:spLocks noGrp="1"/>
          </p:cNvSpPr>
          <p:nvPr>
            <p:ph type="sldNum" sz="quarter" idx="4"/>
          </p:nvPr>
        </p:nvSpPr>
        <p:spPr>
          <a:xfrm>
            <a:off x="8610600" y="6508756"/>
            <a:ext cx="2743200" cy="365125"/>
          </a:xfrm>
          <a:prstGeom prst="rect">
            <a:avLst/>
          </a:prstGeom>
        </p:spPr>
        <p:txBody>
          <a:bodyPr/>
          <a:lstStyle>
            <a:lvl1pPr>
              <a:defRPr>
                <a:solidFill>
                  <a:srgbClr val="0B934F"/>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7697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21" Type="http://schemas.openxmlformats.org/officeDocument/2006/relationships/image" Target="../media/image1.jpg"/><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theme" Target="../theme/theme2.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53588" y="136525"/>
            <a:ext cx="10838411" cy="99400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5A1DA6DA-09DF-4E73-8F4F-E684148DAAD2}"/>
              </a:ext>
            </a:extLst>
          </p:cNvPr>
          <p:cNvSpPr>
            <a:spLocks noGrp="1"/>
          </p:cNvSpPr>
          <p:nvPr>
            <p:ph type="dt" sz="half" idx="2"/>
          </p:nvPr>
        </p:nvSpPr>
        <p:spPr>
          <a:xfrm>
            <a:off x="838200" y="6480181"/>
            <a:ext cx="2743200" cy="365125"/>
          </a:xfrm>
          <a:prstGeom prst="rect">
            <a:avLst/>
          </a:prstGeom>
        </p:spPr>
        <p:txBody>
          <a:bodyPr/>
          <a:lstStyle>
            <a:lvl1pPr>
              <a:defRPr>
                <a:solidFill>
                  <a:schemeClr val="bg1"/>
                </a:solidFill>
                <a:latin typeface="Arial" panose="020B0604020202020204" pitchFamily="34" charset="0"/>
              </a:defRPr>
            </a:lvl1pPr>
          </a:lstStyle>
          <a:p>
            <a:fld id="{B61BEF0D-F0BB-DE4B-95CE-6DB70DBA9567}" type="datetimeFigureOut">
              <a:rPr lang="en-US" smtClean="0"/>
              <a:pPr/>
              <a:t>10/6/2025</a:t>
            </a:fld>
            <a:endParaRPr lang="en-US" dirty="0"/>
          </a:p>
        </p:txBody>
      </p:sp>
      <p:sp>
        <p:nvSpPr>
          <p:cNvPr id="8" name="Slide Number Placeholder 5">
            <a:extLst>
              <a:ext uri="{FF2B5EF4-FFF2-40B4-BE49-F238E27FC236}">
                <a16:creationId xmlns:a16="http://schemas.microsoft.com/office/drawing/2014/main" id="{3699E5AF-296B-42DA-8392-643ABC0ECE59}"/>
              </a:ext>
            </a:extLst>
          </p:cNvPr>
          <p:cNvSpPr>
            <a:spLocks noGrp="1"/>
          </p:cNvSpPr>
          <p:nvPr>
            <p:ph type="sldNum" sz="quarter" idx="4"/>
          </p:nvPr>
        </p:nvSpPr>
        <p:spPr>
          <a:xfrm>
            <a:off x="8610600" y="6508756"/>
            <a:ext cx="2743200" cy="365125"/>
          </a:xfrm>
          <a:prstGeom prst="rect">
            <a:avLst/>
          </a:prstGeom>
        </p:spPr>
        <p:txBody>
          <a:bodyPr/>
          <a:lstStyle>
            <a:lvl1pPr algn="r">
              <a:defRPr>
                <a:solidFill>
                  <a:srgbClr val="0B934F"/>
                </a:solidFill>
                <a:latin typeface="Arial" panose="020B0604020202020204" pitchFamily="34" charset="0"/>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75258266"/>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 id="2147483686" r:id="rId18"/>
    <p:sldLayoutId id="2147483687" r:id="rId1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000" b="1"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Tx/>
        <a:buBlip>
          <a:blip r:embed="rId22"/>
        </a:buBlip>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Tx/>
        <a:buBlip>
          <a:blip r:embed="rId22"/>
        </a:buBlip>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Tx/>
        <a:buBlip>
          <a:blip r:embed="rId22"/>
        </a:buBlip>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Tx/>
        <a:buBlip>
          <a:blip r:embed="rId22"/>
        </a:buBlip>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Tx/>
        <a:buBlip>
          <a:blip r:embed="rId22"/>
        </a:buBlip>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53588" y="136525"/>
            <a:ext cx="10838411" cy="99400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a:extLst>
              <a:ext uri="{FF2B5EF4-FFF2-40B4-BE49-F238E27FC236}">
                <a16:creationId xmlns:a16="http://schemas.microsoft.com/office/drawing/2014/main" id="{5A1DA6DA-09DF-4E73-8F4F-E684148DAAD2}"/>
              </a:ext>
            </a:extLst>
          </p:cNvPr>
          <p:cNvSpPr>
            <a:spLocks noGrp="1"/>
          </p:cNvSpPr>
          <p:nvPr>
            <p:ph type="dt" sz="half" idx="2"/>
          </p:nvPr>
        </p:nvSpPr>
        <p:spPr>
          <a:xfrm>
            <a:off x="838200" y="6480181"/>
            <a:ext cx="2743200" cy="365125"/>
          </a:xfrm>
          <a:prstGeom prst="rect">
            <a:avLst/>
          </a:prstGeom>
        </p:spPr>
        <p:txBody>
          <a:bodyPr/>
          <a:lstStyle>
            <a:lvl1pPr>
              <a:defRPr>
                <a:solidFill>
                  <a:schemeClr val="bg1"/>
                </a:solidFill>
                <a:latin typeface="Arial" panose="020B0604020202020204" pitchFamily="34" charset="0"/>
              </a:defRPr>
            </a:lvl1pPr>
          </a:lstStyle>
          <a:p>
            <a:fld id="{6C118834-695E-4EF8-891C-F5446A4A738C}" type="datetime4">
              <a:rPr lang="en-US" smtClean="0"/>
              <a:pPr/>
              <a:t>October 6, 2025</a:t>
            </a:fld>
            <a:endParaRPr lang="en-US" dirty="0"/>
          </a:p>
        </p:txBody>
      </p:sp>
      <p:sp>
        <p:nvSpPr>
          <p:cNvPr id="8" name="Slide Number Placeholder 5">
            <a:extLst>
              <a:ext uri="{FF2B5EF4-FFF2-40B4-BE49-F238E27FC236}">
                <a16:creationId xmlns:a16="http://schemas.microsoft.com/office/drawing/2014/main" id="{3699E5AF-296B-42DA-8392-643ABC0ECE59}"/>
              </a:ext>
            </a:extLst>
          </p:cNvPr>
          <p:cNvSpPr>
            <a:spLocks noGrp="1"/>
          </p:cNvSpPr>
          <p:nvPr>
            <p:ph type="sldNum" sz="quarter" idx="4"/>
          </p:nvPr>
        </p:nvSpPr>
        <p:spPr>
          <a:xfrm>
            <a:off x="8610600" y="6508756"/>
            <a:ext cx="2743200" cy="365125"/>
          </a:xfrm>
          <a:prstGeom prst="rect">
            <a:avLst/>
          </a:prstGeom>
        </p:spPr>
        <p:txBody>
          <a:bodyPr/>
          <a:lstStyle>
            <a:lvl1pPr algn="r">
              <a:defRPr>
                <a:solidFill>
                  <a:srgbClr val="0B934F"/>
                </a:solidFill>
                <a:latin typeface="Arial" panose="020B0604020202020204" pitchFamily="34" charset="0"/>
              </a:defRPr>
            </a:lvl1pPr>
          </a:lstStyle>
          <a:p>
            <a:fld id="{A3BA588B-FE2C-44F2-BEA8-1DA178661794}" type="slidenum">
              <a:rPr lang="en-US" smtClean="0"/>
              <a:pPr/>
              <a:t>‹#›</a:t>
            </a:fld>
            <a:endParaRPr lang="en-US" dirty="0"/>
          </a:p>
        </p:txBody>
      </p:sp>
    </p:spTree>
    <p:extLst>
      <p:ext uri="{BB962C8B-B14F-4D97-AF65-F5344CB8AC3E}">
        <p14:creationId xmlns:p14="http://schemas.microsoft.com/office/powerpoint/2010/main" val="2750867097"/>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 id="2147483707" r:id="rId18"/>
    <p:sldLayoutId id="2147483708" r:id="rId1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txStyles>
    <p:titleStyle>
      <a:lvl1pPr algn="l" defTabSz="914400" rtl="0" eaLnBrk="1" latinLnBrk="0" hangingPunct="1">
        <a:lnSpc>
          <a:spcPct val="90000"/>
        </a:lnSpc>
        <a:spcBef>
          <a:spcPct val="0"/>
        </a:spcBef>
        <a:buNone/>
        <a:defRPr sz="4000" b="1"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Tx/>
        <a:buBlip>
          <a:blip r:embed="rId22"/>
        </a:buBlip>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Tx/>
        <a:buBlip>
          <a:blip r:embed="rId22"/>
        </a:buBlip>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Tx/>
        <a:buBlip>
          <a:blip r:embed="rId22"/>
        </a:buBlip>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Tx/>
        <a:buBlip>
          <a:blip r:embed="rId22"/>
        </a:buBlip>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Tx/>
        <a:buBlip>
          <a:blip r:embed="rId22"/>
        </a:buBlip>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isqars.cdc.gov/lcd/?o=LCD&amp;y1=2023&amp;y2=2023&amp;ct=11&amp;cc=ALL&amp;g=00&amp;s=0&amp;r=0&amp;ry=3&amp;e=0&amp;ar=lcd1age&amp;at=groups&amp;ag=lcd1age&amp;a1=0&amp;a2=199"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law.cornell.edu/definitions/index.php?width=840&amp;height=800&amp;iframe=true&amp;def_id=a305beb7cd53a9674c95afe2cdb0e3a1&amp;term_occur=999&amp;term_src=Title:42:Chapter:IV:Subchapter:G:Part:482:Subpart:B:482.13" TargetMode="External"/><Relationship Id="rId2" Type="http://schemas.openxmlformats.org/officeDocument/2006/relationships/hyperlink" Target="https://www.law.cornell.edu/definitions/index.php?width=840&amp;height=800&amp;iframe=true&amp;def_id=a7b754745b3208b7071ab7fb0db5c5cf&amp;term_occur=999&amp;term_src=Title:42:Chapter:IV:Subchapter:G:Part:482:Subpart:B:482.13" TargetMode="External"/><Relationship Id="rId1" Type="http://schemas.openxmlformats.org/officeDocument/2006/relationships/slideLayout" Target="../slideLayouts/slideLayout1.xml"/><Relationship Id="rId4" Type="http://schemas.openxmlformats.org/officeDocument/2006/relationships/hyperlink" Target="https://www.cms.gov/Regulations-and-Guidance/Guidance/Transmittals/2017Downloads/R176SOMA.pdf"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1CCFC3E-029B-4758-9BD1-C5B655944C0B}"/>
              </a:ext>
            </a:extLst>
          </p:cNvPr>
          <p:cNvSpPr/>
          <p:nvPr/>
        </p:nvSpPr>
        <p:spPr>
          <a:xfrm>
            <a:off x="1270000" y="2742361"/>
            <a:ext cx="8661021" cy="144655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4400" b="1" dirty="0">
                <a:solidFill>
                  <a:prstClr val="white"/>
                </a:solidFill>
                <a:latin typeface="Arial" panose="020B0604020202020204" pitchFamily="34" charset="0"/>
                <a:cs typeface="Arial" panose="020B0604020202020204" pitchFamily="34" charset="0"/>
              </a:rPr>
              <a:t>Providing Safe Care for the Suicidal Patient</a:t>
            </a:r>
            <a:endParaRPr kumimoji="0" lang="id-ID"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6E486D00-48ED-40E2-8668-7E63FB69FA1E}"/>
              </a:ext>
            </a:extLst>
          </p:cNvPr>
          <p:cNvSpPr txBox="1"/>
          <p:nvPr/>
        </p:nvSpPr>
        <p:spPr>
          <a:xfrm>
            <a:off x="1375872" y="4216294"/>
            <a:ext cx="7281017" cy="276999"/>
          </a:xfrm>
          <a:prstGeom prst="rect">
            <a:avLst/>
          </a:prstGeom>
          <a:solidFill>
            <a:srgbClr val="92D050"/>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 name="Rectangle 9">
            <a:extLst>
              <a:ext uri="{FF2B5EF4-FFF2-40B4-BE49-F238E27FC236}">
                <a16:creationId xmlns:a16="http://schemas.microsoft.com/office/drawing/2014/main" id="{7500FA22-8CCE-4920-9369-0A0133A09EB3}"/>
              </a:ext>
            </a:extLst>
          </p:cNvPr>
          <p:cNvSpPr/>
          <p:nvPr/>
        </p:nvSpPr>
        <p:spPr>
          <a:xfrm>
            <a:off x="-1602" y="2301587"/>
            <a:ext cx="115747" cy="275655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35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pic>
        <p:nvPicPr>
          <p:cNvPr id="11" name="Picture 10" descr="Logo, icon&#10;&#10;Description automatically generated">
            <a:extLst>
              <a:ext uri="{FF2B5EF4-FFF2-40B4-BE49-F238E27FC236}">
                <a16:creationId xmlns:a16="http://schemas.microsoft.com/office/drawing/2014/main" id="{7AF962AC-489F-4E99-B55F-F6137D3BD6D0}"/>
              </a:ext>
            </a:extLst>
          </p:cNvPr>
          <p:cNvPicPr>
            <a:picLocks noChangeAspect="1"/>
          </p:cNvPicPr>
          <p:nvPr/>
        </p:nvPicPr>
        <p:blipFill>
          <a:blip r:embed="rId3">
            <a:alphaModFix amt="24000"/>
            <a:extLst>
              <a:ext uri="{28A0092B-C50C-407E-A947-70E740481C1C}">
                <a14:useLocalDpi xmlns:a14="http://schemas.microsoft.com/office/drawing/2010/main" val="0"/>
              </a:ext>
            </a:extLst>
          </a:blip>
          <a:stretch>
            <a:fillRect/>
          </a:stretch>
        </p:blipFill>
        <p:spPr>
          <a:xfrm>
            <a:off x="-1345633" y="-1000089"/>
            <a:ext cx="3356976" cy="3205913"/>
          </a:xfrm>
          <a:prstGeom prst="rect">
            <a:avLst/>
          </a:prstGeom>
          <a:noFill/>
          <a:effectLst/>
        </p:spPr>
      </p:pic>
      <p:sp>
        <p:nvSpPr>
          <p:cNvPr id="12" name="Rectangle 11">
            <a:extLst>
              <a:ext uri="{FF2B5EF4-FFF2-40B4-BE49-F238E27FC236}">
                <a16:creationId xmlns:a16="http://schemas.microsoft.com/office/drawing/2014/main" id="{91A62690-D00E-4809-99E0-D97DA1795603}"/>
              </a:ext>
            </a:extLst>
          </p:cNvPr>
          <p:cNvSpPr/>
          <p:nvPr/>
        </p:nvSpPr>
        <p:spPr>
          <a:xfrm>
            <a:off x="332855" y="6476380"/>
            <a:ext cx="4433567" cy="24622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225"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Choose Mon Health. </a:t>
            </a:r>
            <a:r>
              <a:rPr kumimoji="0" lang="en-US" sz="1000" b="0" i="1" u="none" strike="noStrike" kern="1200" cap="none" spc="225"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Feel The Difference.</a:t>
            </a:r>
          </a:p>
        </p:txBody>
      </p:sp>
    </p:spTree>
    <p:extLst>
      <p:ext uri="{BB962C8B-B14F-4D97-AF65-F5344CB8AC3E}">
        <p14:creationId xmlns:p14="http://schemas.microsoft.com/office/powerpoint/2010/main" val="1295980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6A0A681-7AE3-42DC-88FF-3730981C1E0F}"/>
              </a:ext>
            </a:extLst>
          </p:cNvPr>
          <p:cNvSpPr>
            <a:spLocks noGrp="1"/>
          </p:cNvSpPr>
          <p:nvPr>
            <p:ph type="title"/>
          </p:nvPr>
        </p:nvSpPr>
        <p:spPr/>
        <p:txBody>
          <a:bodyPr/>
          <a:lstStyle/>
          <a:p>
            <a:r>
              <a:rPr lang="en-US" dirty="0"/>
              <a:t>Vandalia Health Crisis Card</a:t>
            </a:r>
          </a:p>
        </p:txBody>
      </p:sp>
      <p:pic>
        <p:nvPicPr>
          <p:cNvPr id="11" name="Picture 10">
            <a:extLst>
              <a:ext uri="{FF2B5EF4-FFF2-40B4-BE49-F238E27FC236}">
                <a16:creationId xmlns:a16="http://schemas.microsoft.com/office/drawing/2014/main" id="{BDE2DC49-8B96-17F8-F699-3843A1D26C14}"/>
              </a:ext>
            </a:extLst>
          </p:cNvPr>
          <p:cNvPicPr>
            <a:picLocks noChangeAspect="1"/>
          </p:cNvPicPr>
          <p:nvPr/>
        </p:nvPicPr>
        <p:blipFill>
          <a:blip r:embed="rId2"/>
          <a:stretch>
            <a:fillRect/>
          </a:stretch>
        </p:blipFill>
        <p:spPr>
          <a:xfrm>
            <a:off x="0" y="1121926"/>
            <a:ext cx="5737304" cy="3590364"/>
          </a:xfrm>
          <a:prstGeom prst="rect">
            <a:avLst/>
          </a:prstGeom>
        </p:spPr>
      </p:pic>
      <p:pic>
        <p:nvPicPr>
          <p:cNvPr id="13" name="Picture 12">
            <a:extLst>
              <a:ext uri="{FF2B5EF4-FFF2-40B4-BE49-F238E27FC236}">
                <a16:creationId xmlns:a16="http://schemas.microsoft.com/office/drawing/2014/main" id="{8D736A43-3114-A5D2-509E-BE34596350E4}"/>
              </a:ext>
            </a:extLst>
          </p:cNvPr>
          <p:cNvPicPr>
            <a:picLocks noChangeAspect="1"/>
          </p:cNvPicPr>
          <p:nvPr/>
        </p:nvPicPr>
        <p:blipFill>
          <a:blip r:embed="rId3"/>
          <a:stretch>
            <a:fillRect/>
          </a:stretch>
        </p:blipFill>
        <p:spPr>
          <a:xfrm>
            <a:off x="5964025" y="2817441"/>
            <a:ext cx="5737304" cy="3490697"/>
          </a:xfrm>
          <a:prstGeom prst="rect">
            <a:avLst/>
          </a:prstGeom>
        </p:spPr>
      </p:pic>
    </p:spTree>
    <p:extLst>
      <p:ext uri="{BB962C8B-B14F-4D97-AF65-F5344CB8AC3E}">
        <p14:creationId xmlns:p14="http://schemas.microsoft.com/office/powerpoint/2010/main" val="2570670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 Questions or Concerns</a:t>
            </a:r>
          </a:p>
        </p:txBody>
      </p:sp>
      <p:sp>
        <p:nvSpPr>
          <p:cNvPr id="3" name="Content Placeholder 2"/>
          <p:cNvSpPr>
            <a:spLocks noGrp="1"/>
          </p:cNvSpPr>
          <p:nvPr>
            <p:ph idx="1"/>
          </p:nvPr>
        </p:nvSpPr>
        <p:spPr>
          <a:xfrm>
            <a:off x="677333" y="1376219"/>
            <a:ext cx="10949807" cy="4665144"/>
          </a:xfrm>
        </p:spPr>
        <p:txBody>
          <a:bodyPr>
            <a:normAutofit/>
          </a:bodyPr>
          <a:lstStyle/>
          <a:p>
            <a:pPr marL="0" indent="0" algn="ctr">
              <a:buNone/>
            </a:pPr>
            <a:endParaRPr lang="en-US" sz="6000" dirty="0"/>
          </a:p>
          <a:p>
            <a:pPr marL="0" indent="0" algn="ctr">
              <a:buNone/>
            </a:pPr>
            <a:r>
              <a:rPr lang="en-US" sz="6000" dirty="0"/>
              <a:t>Contact your Manager or the Risk Management Department</a:t>
            </a:r>
          </a:p>
          <a:p>
            <a:pPr marL="0" indent="0">
              <a:buNone/>
            </a:pPr>
            <a:endParaRPr lang="en-US" dirty="0"/>
          </a:p>
          <a:p>
            <a:pPr marL="0" indent="0">
              <a:buNone/>
            </a:pPr>
            <a:endParaRPr lang="en-US" dirty="0"/>
          </a:p>
          <a:p>
            <a:endParaRPr lang="en-US" dirty="0"/>
          </a:p>
        </p:txBody>
      </p:sp>
    </p:spTree>
    <p:extLst>
      <p:ext uri="{BB962C8B-B14F-4D97-AF65-F5344CB8AC3E}">
        <p14:creationId xmlns:p14="http://schemas.microsoft.com/office/powerpoint/2010/main" val="24321585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5897" y="187453"/>
            <a:ext cx="7350561" cy="898915"/>
          </a:xfrm>
        </p:spPr>
        <p:txBody>
          <a:bodyPr/>
          <a:lstStyle/>
          <a:p>
            <a:r>
              <a:rPr lang="en-US" dirty="0"/>
              <a:t>Statistics</a:t>
            </a:r>
          </a:p>
        </p:txBody>
      </p:sp>
      <p:sp>
        <p:nvSpPr>
          <p:cNvPr id="7" name="TextBox 6">
            <a:extLst>
              <a:ext uri="{FF2B5EF4-FFF2-40B4-BE49-F238E27FC236}">
                <a16:creationId xmlns:a16="http://schemas.microsoft.com/office/drawing/2014/main" id="{C1063C00-92C2-4C12-7818-12C2DFF06A31}"/>
              </a:ext>
            </a:extLst>
          </p:cNvPr>
          <p:cNvSpPr txBox="1"/>
          <p:nvPr/>
        </p:nvSpPr>
        <p:spPr>
          <a:xfrm>
            <a:off x="714895" y="1212769"/>
            <a:ext cx="10762209" cy="1323439"/>
          </a:xfrm>
          <a:prstGeom prst="rect">
            <a:avLst/>
          </a:prstGeom>
          <a:noFill/>
        </p:spPr>
        <p:txBody>
          <a:bodyPr wrap="square">
            <a:spAutoFit/>
          </a:bodyPr>
          <a:lstStyle/>
          <a:p>
            <a:r>
              <a:rPr lang="en-US" sz="1600" dirty="0"/>
              <a:t>According to the </a:t>
            </a:r>
            <a:r>
              <a:rPr lang="en-US" sz="1600" dirty="0">
                <a:hlinkClick r:id="rId2"/>
              </a:rPr>
              <a:t>Centers for Disease Control and Prevention (CDC) WISQARS Leading Causes of Death Reports</a:t>
            </a:r>
            <a:r>
              <a:rPr lang="en-US" sz="1600" dirty="0"/>
              <a:t>, in 2023:</a:t>
            </a:r>
          </a:p>
          <a:p>
            <a:pPr marL="742950" lvl="1" indent="-285750">
              <a:buFont typeface="Arial" panose="020B0604020202020204" pitchFamily="34" charset="0"/>
              <a:buChar char="•"/>
            </a:pPr>
            <a:r>
              <a:rPr lang="en-US" sz="1600" dirty="0"/>
              <a:t>Suicide was the eleventh leading cause of death overall in the United States, claiming the lives of over 49,300 people.</a:t>
            </a:r>
          </a:p>
          <a:p>
            <a:pPr marL="742950" lvl="1" indent="-285750">
              <a:buFont typeface="Arial" panose="020B0604020202020204" pitchFamily="34" charset="0"/>
              <a:buChar char="•"/>
            </a:pPr>
            <a:r>
              <a:rPr lang="en-US" sz="1600" dirty="0"/>
              <a:t>Suicide was the second leading cause of death among individuals between the ages of 10 and 34 and the fourth leading cause of death among individuals between the ages of 35 and 44.</a:t>
            </a:r>
          </a:p>
          <a:p>
            <a:pPr marL="742950" lvl="1" indent="-285750">
              <a:buFont typeface="Arial" panose="020B0604020202020204" pitchFamily="34" charset="0"/>
              <a:buChar char="•"/>
            </a:pPr>
            <a:r>
              <a:rPr lang="en-US" sz="1600" dirty="0"/>
              <a:t>There were over two times as many suicides (49,316) in the United States as there were homicides (22,830). </a:t>
            </a:r>
          </a:p>
        </p:txBody>
      </p:sp>
      <p:pic>
        <p:nvPicPr>
          <p:cNvPr id="4" name="Picture 3">
            <a:extLst>
              <a:ext uri="{FF2B5EF4-FFF2-40B4-BE49-F238E27FC236}">
                <a16:creationId xmlns:a16="http://schemas.microsoft.com/office/drawing/2014/main" id="{3B848F67-D491-1D19-9462-D1CD3A92B71A}"/>
              </a:ext>
            </a:extLst>
          </p:cNvPr>
          <p:cNvPicPr>
            <a:picLocks noChangeAspect="1"/>
          </p:cNvPicPr>
          <p:nvPr/>
        </p:nvPicPr>
        <p:blipFill>
          <a:blip r:embed="rId3"/>
          <a:stretch>
            <a:fillRect/>
          </a:stretch>
        </p:blipFill>
        <p:spPr>
          <a:xfrm>
            <a:off x="1948115" y="2508721"/>
            <a:ext cx="7814507" cy="3776137"/>
          </a:xfrm>
          <a:prstGeom prst="rect">
            <a:avLst/>
          </a:prstGeom>
        </p:spPr>
      </p:pic>
    </p:spTree>
    <p:extLst>
      <p:ext uri="{BB962C8B-B14F-4D97-AF65-F5344CB8AC3E}">
        <p14:creationId xmlns:p14="http://schemas.microsoft.com/office/powerpoint/2010/main" val="29341138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Regulatory Guidelines</a:t>
            </a:r>
          </a:p>
        </p:txBody>
      </p:sp>
      <p:sp>
        <p:nvSpPr>
          <p:cNvPr id="3" name="Content Placeholder 2"/>
          <p:cNvSpPr>
            <a:spLocks noGrp="1"/>
          </p:cNvSpPr>
          <p:nvPr>
            <p:ph idx="1"/>
          </p:nvPr>
        </p:nvSpPr>
        <p:spPr>
          <a:xfrm>
            <a:off x="838200" y="1610677"/>
            <a:ext cx="10515600" cy="4351338"/>
          </a:xfrm>
        </p:spPr>
        <p:txBody>
          <a:bodyPr>
            <a:normAutofit lnSpcReduction="10000"/>
          </a:bodyPr>
          <a:lstStyle/>
          <a:p>
            <a:r>
              <a:rPr lang="en-US" dirty="0"/>
              <a:t>The </a:t>
            </a:r>
            <a:r>
              <a:rPr lang="en-US" b="1" dirty="0"/>
              <a:t>Joint Commission </a:t>
            </a:r>
            <a:r>
              <a:rPr lang="en-US" dirty="0"/>
              <a:t>and</a:t>
            </a:r>
            <a:r>
              <a:rPr lang="en-US" b="1" dirty="0"/>
              <a:t> DNV</a:t>
            </a:r>
            <a:r>
              <a:rPr lang="en-US" dirty="0"/>
              <a:t>:</a:t>
            </a:r>
          </a:p>
          <a:p>
            <a:pPr lvl="1">
              <a:buFont typeface="Arial" panose="020B0604020202020204" pitchFamily="34" charset="0"/>
              <a:buChar char="•"/>
            </a:pPr>
            <a:r>
              <a:rPr lang="en-US" dirty="0"/>
              <a:t>The hospital identifies safety risks inherent to patient population. </a:t>
            </a:r>
          </a:p>
          <a:p>
            <a:pPr lvl="1">
              <a:buFont typeface="Arial" panose="020B0604020202020204" pitchFamily="34" charset="0"/>
              <a:buChar char="•"/>
            </a:pPr>
            <a:r>
              <a:rPr lang="en-US" dirty="0"/>
              <a:t>Suicide of a patient while in a staffed, round-the-clock care setting is a frequently reported type of sentinel event.</a:t>
            </a:r>
          </a:p>
          <a:p>
            <a:pPr lvl="1">
              <a:buFont typeface="Arial" panose="020B0604020202020204" pitchFamily="34" charset="0"/>
              <a:buChar char="•"/>
            </a:pPr>
            <a:r>
              <a:rPr lang="en-US" dirty="0"/>
              <a:t>Identification of individuals at risk for suicide while under the care of or following discharge from a healthcare organization is an important step in protecting these at-risk individuals.</a:t>
            </a:r>
          </a:p>
          <a:p>
            <a:pPr marL="457200" lvl="1" indent="0">
              <a:buNone/>
            </a:pPr>
            <a:endParaRPr lang="en-US" dirty="0"/>
          </a:p>
          <a:p>
            <a:r>
              <a:rPr lang="en-US" b="1" dirty="0"/>
              <a:t>CMS </a:t>
            </a:r>
            <a:r>
              <a:rPr lang="en-US" dirty="0"/>
              <a:t>§ 482.13 </a:t>
            </a:r>
            <a:r>
              <a:rPr lang="en-US" sz="1600" dirty="0"/>
              <a:t>Condition of participation: </a:t>
            </a:r>
            <a:r>
              <a:rPr lang="en-US" sz="1600" u="sng" dirty="0">
                <a:solidFill>
                  <a:srgbClr val="FF0000"/>
                </a:solidFill>
                <a:hlinkClick r:id="rId2">
                  <a:extLst>
                    <a:ext uri="{A12FA001-AC4F-418D-AE19-62706E023703}">
                      <ahyp:hlinkClr xmlns:ahyp="http://schemas.microsoft.com/office/drawing/2018/hyperlinkcolor" val="tx"/>
                    </a:ext>
                  </a:extLst>
                </a:hlinkClick>
              </a:rPr>
              <a:t>Patient</a:t>
            </a:r>
            <a:r>
              <a:rPr lang="en-US" sz="1600" u="sng" dirty="0">
                <a:solidFill>
                  <a:srgbClr val="FF0000"/>
                </a:solidFill>
              </a:rPr>
              <a:t>'s</a:t>
            </a:r>
            <a:r>
              <a:rPr lang="en-US" sz="1600" dirty="0"/>
              <a:t> rights</a:t>
            </a:r>
          </a:p>
          <a:p>
            <a:pPr lvl="1">
              <a:buFont typeface="Arial" panose="020B0604020202020204" pitchFamily="34" charset="0"/>
              <a:buChar char="•"/>
            </a:pPr>
            <a:r>
              <a:rPr lang="en-US" dirty="0"/>
              <a:t>A </a:t>
            </a:r>
            <a:r>
              <a:rPr lang="en-US" dirty="0">
                <a:solidFill>
                  <a:srgbClr val="FF0000"/>
                </a:solidFill>
                <a:hlinkClick r:id="rId3">
                  <a:extLst>
                    <a:ext uri="{A12FA001-AC4F-418D-AE19-62706E023703}">
                      <ahyp:hlinkClr xmlns:ahyp="http://schemas.microsoft.com/office/drawing/2018/hyperlinkcolor" val="tx"/>
                    </a:ext>
                  </a:extLst>
                </a:hlinkClick>
              </a:rPr>
              <a:t>hospital</a:t>
            </a:r>
            <a:r>
              <a:rPr lang="en-US" dirty="0"/>
              <a:t> must protect and promote each </a:t>
            </a:r>
            <a:r>
              <a:rPr lang="en-US" u="sng" dirty="0">
                <a:solidFill>
                  <a:srgbClr val="FF0000"/>
                </a:solidFill>
                <a:hlinkClick r:id="rId2">
                  <a:extLst>
                    <a:ext uri="{A12FA001-AC4F-418D-AE19-62706E023703}">
                      <ahyp:hlinkClr xmlns:ahyp="http://schemas.microsoft.com/office/drawing/2018/hyperlinkcolor" val="tx"/>
                    </a:ext>
                  </a:extLst>
                </a:hlinkClick>
              </a:rPr>
              <a:t>patient</a:t>
            </a:r>
            <a:r>
              <a:rPr lang="en-US" u="sng" dirty="0">
                <a:solidFill>
                  <a:srgbClr val="FF0000"/>
                </a:solidFill>
              </a:rPr>
              <a:t>'s</a:t>
            </a:r>
            <a:r>
              <a:rPr lang="en-US" dirty="0"/>
              <a:t> rights.</a:t>
            </a:r>
          </a:p>
          <a:p>
            <a:pPr marL="457200" lvl="1" indent="0">
              <a:buNone/>
            </a:pPr>
            <a:endParaRPr lang="en-US" dirty="0"/>
          </a:p>
          <a:p>
            <a:pPr marL="0" indent="0">
              <a:buNone/>
            </a:pPr>
            <a:r>
              <a:rPr lang="en-US" sz="1600" dirty="0">
                <a:hlinkClick r:id="rId4"/>
              </a:rPr>
              <a:t>https://www.cms.gov/Regulations-and-Guidance</a:t>
            </a:r>
            <a:r>
              <a:rPr lang="en-US" sz="1600" dirty="0"/>
              <a:t> </a:t>
            </a:r>
          </a:p>
        </p:txBody>
      </p:sp>
    </p:spTree>
    <p:extLst>
      <p:ext uri="{BB962C8B-B14F-4D97-AF65-F5344CB8AC3E}">
        <p14:creationId xmlns:p14="http://schemas.microsoft.com/office/powerpoint/2010/main" val="2049883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5898" y="259222"/>
            <a:ext cx="11322408" cy="825305"/>
          </a:xfrm>
        </p:spPr>
        <p:txBody>
          <a:bodyPr>
            <a:normAutofit/>
          </a:bodyPr>
          <a:lstStyle/>
          <a:p>
            <a:r>
              <a:rPr lang="en-US" dirty="0"/>
              <a:t>Assessment Tool- PHQ-2</a:t>
            </a:r>
          </a:p>
        </p:txBody>
      </p:sp>
      <p:sp>
        <p:nvSpPr>
          <p:cNvPr id="3" name="Content Placeholder 2"/>
          <p:cNvSpPr>
            <a:spLocks noGrp="1"/>
          </p:cNvSpPr>
          <p:nvPr>
            <p:ph idx="1"/>
          </p:nvPr>
        </p:nvSpPr>
        <p:spPr>
          <a:xfrm>
            <a:off x="815357" y="4511615"/>
            <a:ext cx="10088432" cy="414068"/>
          </a:xfrm>
        </p:spPr>
        <p:txBody>
          <a:bodyPr>
            <a:normAutofit fontScale="92500" lnSpcReduction="10000"/>
          </a:bodyPr>
          <a:lstStyle/>
          <a:p>
            <a:pPr marL="0" indent="0">
              <a:buNone/>
            </a:pPr>
            <a:endParaRPr lang="en-US" dirty="0"/>
          </a:p>
          <a:p>
            <a:endParaRPr lang="en-US" dirty="0"/>
          </a:p>
          <a:p>
            <a:endParaRPr lang="en-US" dirty="0"/>
          </a:p>
          <a:p>
            <a:endParaRPr lang="en-US" dirty="0"/>
          </a:p>
          <a:p>
            <a:endParaRPr lang="en-US" dirty="0"/>
          </a:p>
          <a:p>
            <a:endParaRPr lang="en-US" dirty="0"/>
          </a:p>
          <a:p>
            <a:endParaRPr lang="en-US" dirty="0"/>
          </a:p>
          <a:p>
            <a:pPr marL="0" indent="0">
              <a:buNone/>
            </a:pPr>
            <a:endParaRPr lang="en-US" dirty="0"/>
          </a:p>
          <a:p>
            <a:endParaRPr lang="en-US" dirty="0"/>
          </a:p>
        </p:txBody>
      </p:sp>
      <p:pic>
        <p:nvPicPr>
          <p:cNvPr id="6" name="Picture 5">
            <a:extLst>
              <a:ext uri="{FF2B5EF4-FFF2-40B4-BE49-F238E27FC236}">
                <a16:creationId xmlns:a16="http://schemas.microsoft.com/office/drawing/2014/main" id="{5708A8E7-98A7-A565-216A-6F0AFC31CB9C}"/>
              </a:ext>
            </a:extLst>
          </p:cNvPr>
          <p:cNvPicPr>
            <a:picLocks noChangeAspect="1"/>
          </p:cNvPicPr>
          <p:nvPr/>
        </p:nvPicPr>
        <p:blipFill>
          <a:blip r:embed="rId2"/>
          <a:stretch>
            <a:fillRect/>
          </a:stretch>
        </p:blipFill>
        <p:spPr>
          <a:xfrm>
            <a:off x="2197769" y="1268084"/>
            <a:ext cx="7796461" cy="4836370"/>
          </a:xfrm>
          <a:prstGeom prst="rect">
            <a:avLst/>
          </a:prstGeom>
        </p:spPr>
      </p:pic>
      <p:sp>
        <p:nvSpPr>
          <p:cNvPr id="8" name="TextBox 7">
            <a:extLst>
              <a:ext uri="{FF2B5EF4-FFF2-40B4-BE49-F238E27FC236}">
                <a16:creationId xmlns:a16="http://schemas.microsoft.com/office/drawing/2014/main" id="{D77B0267-6507-72F9-E0EE-04E3571C82C2}"/>
              </a:ext>
            </a:extLst>
          </p:cNvPr>
          <p:cNvSpPr txBox="1"/>
          <p:nvPr/>
        </p:nvSpPr>
        <p:spPr>
          <a:xfrm>
            <a:off x="5227607" y="6021237"/>
            <a:ext cx="7729268" cy="400110"/>
          </a:xfrm>
          <a:prstGeom prst="rect">
            <a:avLst/>
          </a:prstGeom>
          <a:noFill/>
        </p:spPr>
        <p:txBody>
          <a:bodyPr wrap="square">
            <a:spAutoFit/>
          </a:bodyPr>
          <a:lstStyle/>
          <a:p>
            <a:r>
              <a:rPr lang="en-US" sz="2000" dirty="0"/>
              <a:t>These </a:t>
            </a:r>
            <a:r>
              <a:rPr lang="en-US" sz="2000" i="1" dirty="0"/>
              <a:t>positive</a:t>
            </a:r>
            <a:r>
              <a:rPr lang="en-US" sz="2000" dirty="0"/>
              <a:t> patients will need a complete PHQ-9 assessment. </a:t>
            </a:r>
          </a:p>
        </p:txBody>
      </p:sp>
    </p:spTree>
    <p:extLst>
      <p:ext uri="{BB962C8B-B14F-4D97-AF65-F5344CB8AC3E}">
        <p14:creationId xmlns:p14="http://schemas.microsoft.com/office/powerpoint/2010/main" val="14576089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Environmental Safety</a:t>
            </a:r>
          </a:p>
        </p:txBody>
      </p:sp>
      <p:sp>
        <p:nvSpPr>
          <p:cNvPr id="3" name="Content Placeholder 2"/>
          <p:cNvSpPr>
            <a:spLocks noGrp="1"/>
          </p:cNvSpPr>
          <p:nvPr>
            <p:ph idx="1"/>
          </p:nvPr>
        </p:nvSpPr>
        <p:spPr>
          <a:xfrm>
            <a:off x="0" y="1283929"/>
            <a:ext cx="6495438" cy="4840186"/>
          </a:xfrm>
        </p:spPr>
        <p:txBody>
          <a:bodyPr>
            <a:normAutofit lnSpcReduction="10000"/>
          </a:bodyPr>
          <a:lstStyle/>
          <a:p>
            <a:pPr marL="0" indent="0">
              <a:buNone/>
            </a:pPr>
            <a:r>
              <a:rPr lang="en-US" dirty="0"/>
              <a:t>Once a patient is determined to be at high risk for suicidal ideation, protecting and securing the patient’s environment becomes imperative.</a:t>
            </a:r>
          </a:p>
          <a:p>
            <a:pPr marL="0" indent="0">
              <a:buNone/>
            </a:pPr>
            <a:endParaRPr lang="en-US" b="1" dirty="0"/>
          </a:p>
          <a:p>
            <a:pPr marL="0" indent="0">
              <a:buNone/>
            </a:pPr>
            <a:r>
              <a:rPr lang="en-US" b="1" dirty="0"/>
              <a:t>What Can You Do?</a:t>
            </a:r>
          </a:p>
          <a:p>
            <a:pPr lvl="1">
              <a:buFont typeface="Arial" panose="020B0604020202020204" pitchFamily="34" charset="0"/>
              <a:buChar char="•"/>
            </a:pPr>
            <a:r>
              <a:rPr lang="en-US" sz="1800" dirty="0"/>
              <a:t>Complete the “Environmental Safety Checklist” </a:t>
            </a:r>
            <a:r>
              <a:rPr lang="en-US" sz="1600" dirty="0"/>
              <a:t>every shift</a:t>
            </a:r>
          </a:p>
          <a:p>
            <a:pPr lvl="1">
              <a:buFont typeface="Arial" panose="020B0604020202020204" pitchFamily="34" charset="0"/>
              <a:buChar char="•"/>
            </a:pPr>
            <a:r>
              <a:rPr lang="en-US" sz="1800" dirty="0"/>
              <a:t>Be aware of ligature risks in the room (necessary medical equipment, call bell, etc.)</a:t>
            </a:r>
          </a:p>
          <a:p>
            <a:pPr lvl="1">
              <a:buFont typeface="Arial" panose="020B0604020202020204" pitchFamily="34" charset="0"/>
              <a:buChar char="•"/>
            </a:pPr>
            <a:r>
              <a:rPr lang="en-US" sz="1800" dirty="0"/>
              <a:t>Place patient in a hospital gown</a:t>
            </a:r>
          </a:p>
          <a:p>
            <a:pPr lvl="1">
              <a:buFont typeface="Arial" panose="020B0604020202020204" pitchFamily="34" charset="0"/>
              <a:buChar char="•"/>
            </a:pPr>
            <a:r>
              <a:rPr lang="en-US" sz="1800" dirty="0"/>
              <a:t>Secure belongings in a locked closet or with Security</a:t>
            </a:r>
          </a:p>
          <a:p>
            <a:pPr lvl="1">
              <a:buFont typeface="Arial" panose="020B0604020202020204" pitchFamily="34" charset="0"/>
              <a:buChar char="•"/>
            </a:pPr>
            <a:r>
              <a:rPr lang="en-US" sz="1800" dirty="0"/>
              <a:t>Ensure any unnecessary equipment in the room is removed </a:t>
            </a:r>
          </a:p>
          <a:p>
            <a:pPr marL="457200" lvl="1" indent="0">
              <a:buNone/>
            </a:pPr>
            <a:r>
              <a:rPr lang="en-US" sz="1800" dirty="0"/>
              <a:t>   (ex: IV pumps, tubing, Venodynes, hangers, etc.) </a:t>
            </a:r>
          </a:p>
          <a:p>
            <a:pPr lvl="1"/>
            <a:endParaRPr lang="en-US" sz="1400" dirty="0"/>
          </a:p>
          <a:p>
            <a:pPr marL="914400" lvl="2" indent="0">
              <a:buNone/>
            </a:pPr>
            <a:endParaRPr lang="en-US" dirty="0"/>
          </a:p>
        </p:txBody>
      </p:sp>
      <p:pic>
        <p:nvPicPr>
          <p:cNvPr id="1026" name="Picture 2">
            <a:extLst>
              <a:ext uri="{FF2B5EF4-FFF2-40B4-BE49-F238E27FC236}">
                <a16:creationId xmlns:a16="http://schemas.microsoft.com/office/drawing/2014/main" id="{EF7EB4A1-016D-DB95-3AA7-BD48C76D5C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0349" y="1591244"/>
            <a:ext cx="5581650" cy="3400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80330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Sitter Responsibilities</a:t>
            </a:r>
          </a:p>
        </p:txBody>
      </p:sp>
      <p:sp>
        <p:nvSpPr>
          <p:cNvPr id="7" name="Content Placeholder 2">
            <a:extLst>
              <a:ext uri="{FF2B5EF4-FFF2-40B4-BE49-F238E27FC236}">
                <a16:creationId xmlns:a16="http://schemas.microsoft.com/office/drawing/2014/main" id="{83A7AD7F-A956-6ECA-37A6-A0B2DB79E8F6}"/>
              </a:ext>
            </a:extLst>
          </p:cNvPr>
          <p:cNvSpPr>
            <a:spLocks noGrp="1"/>
          </p:cNvSpPr>
          <p:nvPr/>
        </p:nvSpPr>
        <p:spPr>
          <a:xfrm>
            <a:off x="477329" y="1883059"/>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Tx/>
              <a:buBlip>
                <a:blip r:embed="rId2"/>
              </a:buBlip>
              <a:defRPr sz="28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Tx/>
              <a:buBlip>
                <a:blip r:embed="rId2"/>
              </a:buBlip>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Tx/>
              <a:buBlip>
                <a:blip r:embed="rId2"/>
              </a:buBlip>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Tx/>
              <a:buBlip>
                <a:blip r:embed="rId2"/>
              </a:buBlip>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Tx/>
              <a:buBlip>
                <a:blip r:embed="rId2"/>
              </a:buBlip>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0" dirty="0"/>
              <a:t>The sitter will be provided a hospital issued phone or be positioned near the bedside phone.</a:t>
            </a:r>
          </a:p>
          <a:p>
            <a:r>
              <a:rPr lang="en-US" sz="1800" b="0" dirty="0"/>
              <a:t>The sitter should position themselves between the patient and the door, to ensure safety.</a:t>
            </a:r>
          </a:p>
          <a:p>
            <a:r>
              <a:rPr lang="en-US" sz="1800" b="0" dirty="0"/>
              <a:t>Personal cell phone use is </a:t>
            </a:r>
            <a:r>
              <a:rPr lang="en-US" sz="1800" dirty="0"/>
              <a:t>not</a:t>
            </a:r>
            <a:r>
              <a:rPr lang="en-US" sz="1800" b="0" dirty="0"/>
              <a:t> permitted while sitting with a patient.</a:t>
            </a:r>
          </a:p>
          <a:p>
            <a:r>
              <a:rPr lang="en-US" sz="1800" b="0" dirty="0"/>
              <a:t>The sitter will monitor the patient’s behavior, both verbal and body language, and immediately report any expressions of self-harm, harm to others, or intent to leave the facility without authorization.</a:t>
            </a:r>
          </a:p>
        </p:txBody>
      </p:sp>
      <p:sp>
        <p:nvSpPr>
          <p:cNvPr id="8" name="Content Placeholder 3">
            <a:extLst>
              <a:ext uri="{FF2B5EF4-FFF2-40B4-BE49-F238E27FC236}">
                <a16:creationId xmlns:a16="http://schemas.microsoft.com/office/drawing/2014/main" id="{ACDF85BA-A5F3-85D8-2B1E-EE6B23E0D4F1}"/>
              </a:ext>
            </a:extLst>
          </p:cNvPr>
          <p:cNvSpPr>
            <a:spLocks noGrp="1"/>
          </p:cNvSpPr>
          <p:nvPr/>
        </p:nvSpPr>
        <p:spPr>
          <a:xfrm>
            <a:off x="5825706" y="1589762"/>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Tx/>
              <a:buBlip>
                <a:blip r:embed="rId2"/>
              </a:buBlip>
              <a:defRPr sz="28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Tx/>
              <a:buBlip>
                <a:blip r:embed="rId2"/>
              </a:buBlip>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Tx/>
              <a:buBlip>
                <a:blip r:embed="rId2"/>
              </a:buBlip>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Tx/>
              <a:buBlip>
                <a:blip r:embed="rId2"/>
              </a:buBlip>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Tx/>
              <a:buBlip>
                <a:blip r:embed="rId2"/>
              </a:buBlip>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0" dirty="0"/>
              <a:t>The sitter will maintain constant visual observation of the patient. </a:t>
            </a:r>
          </a:p>
          <a:p>
            <a:pPr lvl="1"/>
            <a:r>
              <a:rPr lang="en-US" sz="1800" dirty="0"/>
              <a:t>Evidenced with q15 minute documentation </a:t>
            </a:r>
            <a:endParaRPr lang="en-US" sz="1800" b="0" dirty="0"/>
          </a:p>
          <a:p>
            <a:r>
              <a:rPr lang="en-US" sz="1800" b="0" dirty="0"/>
              <a:t>Sitter observes the patient and maintains a safe environment.</a:t>
            </a:r>
          </a:p>
          <a:p>
            <a:r>
              <a:rPr lang="en-US" sz="1800" b="0" dirty="0"/>
              <a:t>All visitor interactions with the patient will be observed by the sitter.</a:t>
            </a:r>
          </a:p>
          <a:p>
            <a:pPr lvl="1"/>
            <a:r>
              <a:rPr lang="en-US" sz="1800" dirty="0"/>
              <a:t>Escalate suspicious activity.</a:t>
            </a:r>
            <a:endParaRPr lang="en-US" sz="1800" b="0" dirty="0"/>
          </a:p>
          <a:p>
            <a:r>
              <a:rPr lang="en-US" sz="1800" b="0" dirty="0"/>
              <a:t>Sitter accompanies the patient for any clinical tests or procedures off the unit. </a:t>
            </a:r>
          </a:p>
          <a:p>
            <a:r>
              <a:rPr lang="en-US" sz="1800" b="0" dirty="0"/>
              <a:t>Patient will not be left un-observed in the bathroom for any reason. Bathroom door must remain open while maintaining CVO or provide bedside commode then remove from room. </a:t>
            </a:r>
          </a:p>
        </p:txBody>
      </p:sp>
    </p:spTree>
    <p:extLst>
      <p:ext uri="{BB962C8B-B14F-4D97-AF65-F5344CB8AC3E}">
        <p14:creationId xmlns:p14="http://schemas.microsoft.com/office/powerpoint/2010/main" val="28347921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a:t>Columbia Protocol Risk Stratification </a:t>
            </a:r>
            <a:br>
              <a:rPr lang="en-US" sz="2800" dirty="0"/>
            </a:br>
            <a:r>
              <a:rPr lang="en-US" sz="2800" dirty="0"/>
              <a:t>Tool / Elopement- Inpatient</a:t>
            </a:r>
          </a:p>
        </p:txBody>
      </p:sp>
      <p:pic>
        <p:nvPicPr>
          <p:cNvPr id="4" name="Content Placeholder 3"/>
          <p:cNvPicPr>
            <a:picLocks noGrp="1" noChangeAspect="1"/>
          </p:cNvPicPr>
          <p:nvPr>
            <p:ph idx="1"/>
          </p:nvPr>
        </p:nvPicPr>
        <p:blipFill rotWithShape="1">
          <a:blip r:embed="rId2"/>
          <a:srcRect r="1439"/>
          <a:stretch/>
        </p:blipFill>
        <p:spPr>
          <a:xfrm>
            <a:off x="977781" y="1307003"/>
            <a:ext cx="9349067" cy="4844126"/>
          </a:xfrm>
          <a:prstGeom prst="rect">
            <a:avLst/>
          </a:prstGeom>
          <a:ln>
            <a:solidFill>
              <a:schemeClr val="tx1"/>
            </a:solidFill>
          </a:ln>
        </p:spPr>
      </p:pic>
      <p:pic>
        <p:nvPicPr>
          <p:cNvPr id="5" name="Picture 4"/>
          <p:cNvPicPr>
            <a:picLocks noChangeAspect="1"/>
          </p:cNvPicPr>
          <p:nvPr/>
        </p:nvPicPr>
        <p:blipFill>
          <a:blip r:embed="rId3"/>
          <a:stretch>
            <a:fillRect/>
          </a:stretch>
        </p:blipFill>
        <p:spPr>
          <a:xfrm>
            <a:off x="1069221" y="6327602"/>
            <a:ext cx="8754615" cy="530398"/>
          </a:xfrm>
          <a:prstGeom prst="rect">
            <a:avLst/>
          </a:prstGeom>
        </p:spPr>
      </p:pic>
    </p:spTree>
    <p:extLst>
      <p:ext uri="{BB962C8B-B14F-4D97-AF65-F5344CB8AC3E}">
        <p14:creationId xmlns:p14="http://schemas.microsoft.com/office/powerpoint/2010/main" val="3676764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4100" y="144235"/>
            <a:ext cx="10339145" cy="994006"/>
          </a:xfrm>
        </p:spPr>
        <p:txBody>
          <a:bodyPr>
            <a:normAutofit fontScale="90000"/>
          </a:bodyPr>
          <a:lstStyle/>
          <a:p>
            <a:pPr algn="ctr"/>
            <a:r>
              <a:rPr lang="en-US" dirty="0"/>
              <a:t>Frequent Screener Tool – </a:t>
            </a:r>
            <a:br>
              <a:rPr lang="en-US" dirty="0"/>
            </a:br>
            <a:r>
              <a:rPr lang="en-US" dirty="0"/>
              <a:t>MHMC, Marion &amp; SJMH Only </a:t>
            </a:r>
          </a:p>
        </p:txBody>
      </p:sp>
      <p:pic>
        <p:nvPicPr>
          <p:cNvPr id="4" name="Content Placeholder 3"/>
          <p:cNvPicPr>
            <a:picLocks noGrp="1"/>
          </p:cNvPicPr>
          <p:nvPr>
            <p:ph idx="1"/>
          </p:nvPr>
        </p:nvPicPr>
        <p:blipFill>
          <a:blip r:embed="rId2"/>
          <a:stretch>
            <a:fillRect/>
          </a:stretch>
        </p:blipFill>
        <p:spPr>
          <a:xfrm>
            <a:off x="200018" y="1229118"/>
            <a:ext cx="8346712" cy="2109005"/>
          </a:xfrm>
          <a:prstGeom prst="rect">
            <a:avLst/>
          </a:prstGeom>
        </p:spPr>
      </p:pic>
      <p:pic>
        <p:nvPicPr>
          <p:cNvPr id="5" name="Picture 4"/>
          <p:cNvPicPr/>
          <p:nvPr/>
        </p:nvPicPr>
        <p:blipFill>
          <a:blip r:embed="rId3"/>
          <a:stretch>
            <a:fillRect/>
          </a:stretch>
        </p:blipFill>
        <p:spPr>
          <a:xfrm>
            <a:off x="2720576" y="3519878"/>
            <a:ext cx="5943600" cy="2620645"/>
          </a:xfrm>
          <a:prstGeom prst="rect">
            <a:avLst/>
          </a:prstGeom>
        </p:spPr>
      </p:pic>
      <p:sp>
        <p:nvSpPr>
          <p:cNvPr id="8" name="Left Arrow 7"/>
          <p:cNvSpPr/>
          <p:nvPr/>
        </p:nvSpPr>
        <p:spPr>
          <a:xfrm rot="5400000">
            <a:off x="962816" y="3430628"/>
            <a:ext cx="902569" cy="51061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3" name="TextBox 2"/>
          <p:cNvSpPr txBox="1"/>
          <p:nvPr/>
        </p:nvSpPr>
        <p:spPr>
          <a:xfrm>
            <a:off x="8980099" y="1562879"/>
            <a:ext cx="3079629" cy="4093428"/>
          </a:xfrm>
          <a:prstGeom prst="rect">
            <a:avLst/>
          </a:prstGeom>
          <a:noFill/>
        </p:spPr>
        <p:txBody>
          <a:bodyPr wrap="square" rtlCol="0">
            <a:spAutoFit/>
          </a:bodyPr>
          <a:lstStyle/>
          <a:p>
            <a:r>
              <a:rPr lang="en-US" sz="2000" dirty="0">
                <a:solidFill>
                  <a:srgbClr val="FF0000"/>
                </a:solidFill>
              </a:rPr>
              <a:t>Once a patient is determined at risk and placed on suicide watch, the patient should be reassessed </a:t>
            </a:r>
            <a:r>
              <a:rPr lang="en-US" sz="2000" i="1" dirty="0">
                <a:solidFill>
                  <a:srgbClr val="FF0000"/>
                </a:solidFill>
              </a:rPr>
              <a:t>every shift </a:t>
            </a:r>
            <a:r>
              <a:rPr lang="en-US" sz="2000" dirty="0">
                <a:solidFill>
                  <a:srgbClr val="FF0000"/>
                </a:solidFill>
              </a:rPr>
              <a:t>to determine level of risk.  </a:t>
            </a:r>
          </a:p>
          <a:p>
            <a:endParaRPr lang="en-US" sz="2000" dirty="0">
              <a:solidFill>
                <a:srgbClr val="FF0000"/>
              </a:solidFill>
            </a:endParaRPr>
          </a:p>
          <a:p>
            <a:r>
              <a:rPr lang="en-US" sz="2000" dirty="0">
                <a:solidFill>
                  <a:srgbClr val="FF0000"/>
                </a:solidFill>
              </a:rPr>
              <a:t>If patient is determined to be at a lower risk: contact provider for reassessment.</a:t>
            </a:r>
          </a:p>
          <a:p>
            <a:endParaRPr lang="en-US" sz="2000" dirty="0">
              <a:solidFill>
                <a:srgbClr val="FF0000"/>
              </a:solidFill>
            </a:endParaRPr>
          </a:p>
          <a:p>
            <a:r>
              <a:rPr lang="en-US" sz="2000" dirty="0">
                <a:solidFill>
                  <a:srgbClr val="FF0000"/>
                </a:solidFill>
              </a:rPr>
              <a:t>Only a provider can discontinue suicide watch. ​</a:t>
            </a:r>
          </a:p>
        </p:txBody>
      </p:sp>
    </p:spTree>
    <p:extLst>
      <p:ext uri="{BB962C8B-B14F-4D97-AF65-F5344CB8AC3E}">
        <p14:creationId xmlns:p14="http://schemas.microsoft.com/office/powerpoint/2010/main" val="1730654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Nursing Responsibilities</a:t>
            </a:r>
          </a:p>
        </p:txBody>
      </p:sp>
      <p:sp>
        <p:nvSpPr>
          <p:cNvPr id="3" name="Content Placeholder 2"/>
          <p:cNvSpPr>
            <a:spLocks noGrp="1"/>
          </p:cNvSpPr>
          <p:nvPr>
            <p:ph idx="1"/>
          </p:nvPr>
        </p:nvSpPr>
        <p:spPr>
          <a:xfrm>
            <a:off x="302004" y="1459684"/>
            <a:ext cx="11316748" cy="4848837"/>
          </a:xfrm>
        </p:spPr>
        <p:txBody>
          <a:bodyPr>
            <a:normAutofit fontScale="62500" lnSpcReduction="20000"/>
          </a:bodyPr>
          <a:lstStyle/>
          <a:p>
            <a:pPr>
              <a:lnSpc>
                <a:spcPct val="120000"/>
              </a:lnSpc>
              <a:spcAft>
                <a:spcPts val="600"/>
              </a:spcAft>
              <a:buFont typeface="Arial" panose="020B0604020202020204" pitchFamily="34" charset="0"/>
              <a:buChar char="•"/>
            </a:pPr>
            <a:r>
              <a:rPr lang="en-US" dirty="0"/>
              <a:t>Complete a PHQ questionnaire and follow policy: “Depression and Suicidal Risk Assessment and Safety”.</a:t>
            </a:r>
          </a:p>
          <a:p>
            <a:pPr>
              <a:lnSpc>
                <a:spcPct val="120000"/>
              </a:lnSpc>
              <a:spcAft>
                <a:spcPts val="600"/>
              </a:spcAft>
              <a:buFont typeface="Arial" panose="020B0604020202020204" pitchFamily="34" charset="0"/>
              <a:buChar char="•"/>
            </a:pPr>
            <a:r>
              <a:rPr lang="en-US" dirty="0"/>
              <a:t>If patient determined to be high risk: </a:t>
            </a:r>
            <a:r>
              <a:rPr lang="en-US" b="1" dirty="0"/>
              <a:t>Implement 1:1 immediately.</a:t>
            </a:r>
            <a:endParaRPr lang="en-US" dirty="0"/>
          </a:p>
          <a:p>
            <a:pPr>
              <a:lnSpc>
                <a:spcPct val="120000"/>
              </a:lnSpc>
              <a:spcAft>
                <a:spcPts val="600"/>
              </a:spcAft>
              <a:buFont typeface="Arial" panose="020B0604020202020204" pitchFamily="34" charset="0"/>
              <a:buChar char="•"/>
            </a:pPr>
            <a:r>
              <a:rPr lang="en-US" dirty="0"/>
              <a:t>Provide a report of risk and care plan to the assigned sitter.</a:t>
            </a:r>
          </a:p>
          <a:p>
            <a:pPr>
              <a:lnSpc>
                <a:spcPct val="120000"/>
              </a:lnSpc>
              <a:spcAft>
                <a:spcPts val="600"/>
              </a:spcAft>
              <a:buFont typeface="Arial" panose="020B0604020202020204" pitchFamily="34" charset="0"/>
              <a:buChar char="•"/>
            </a:pPr>
            <a:r>
              <a:rPr lang="en-US" dirty="0"/>
              <a:t>Update the Provider, Security, and House Supervisor if the patient behavior is suspicious or escalating.</a:t>
            </a:r>
          </a:p>
          <a:p>
            <a:pPr>
              <a:lnSpc>
                <a:spcPct val="120000"/>
              </a:lnSpc>
              <a:spcAft>
                <a:spcPts val="600"/>
              </a:spcAft>
              <a:buFont typeface="Arial" panose="020B0604020202020204" pitchFamily="34" charset="0"/>
              <a:buChar char="•"/>
            </a:pPr>
            <a:r>
              <a:rPr lang="en-US" dirty="0"/>
              <a:t>Complete a re-assessment using the “CSSRS Frequent Screener” ad hoc form every shift once the patient is determined at risk (MMC, MMNH &amp; SJMH).</a:t>
            </a:r>
          </a:p>
          <a:p>
            <a:pPr>
              <a:lnSpc>
                <a:spcPct val="120000"/>
              </a:lnSpc>
              <a:spcAft>
                <a:spcPts val="600"/>
              </a:spcAft>
              <a:buFont typeface="Arial" panose="020B0604020202020204" pitchFamily="34" charset="0"/>
              <a:buChar char="•"/>
            </a:pPr>
            <a:r>
              <a:rPr lang="en-US" dirty="0"/>
              <a:t>Complete the handoff sheet at the end of every shift to verify proper documentation.</a:t>
            </a:r>
          </a:p>
          <a:p>
            <a:pPr>
              <a:lnSpc>
                <a:spcPct val="120000"/>
              </a:lnSpc>
              <a:spcAft>
                <a:spcPts val="600"/>
              </a:spcAft>
              <a:buFont typeface="Arial" panose="020B0604020202020204" pitchFamily="34" charset="0"/>
              <a:buChar char="•"/>
            </a:pPr>
            <a:r>
              <a:rPr lang="en-US" dirty="0"/>
              <a:t>Ensure the “Crisis Card” is provided to the patient prior to discharge. </a:t>
            </a:r>
          </a:p>
          <a:p>
            <a:pPr>
              <a:lnSpc>
                <a:spcPct val="120000"/>
              </a:lnSpc>
              <a:spcAft>
                <a:spcPts val="600"/>
              </a:spcAft>
              <a:buFont typeface="Arial" panose="020B0604020202020204" pitchFamily="34" charset="0"/>
              <a:buChar char="•"/>
            </a:pPr>
            <a:r>
              <a:rPr lang="en-US" dirty="0"/>
              <a:t>Assess patient behavior during family/friend visitation.</a:t>
            </a:r>
          </a:p>
          <a:p>
            <a:pPr>
              <a:lnSpc>
                <a:spcPct val="120000"/>
              </a:lnSpc>
              <a:spcAft>
                <a:spcPts val="600"/>
              </a:spcAft>
              <a:buFont typeface="Arial" panose="020B0604020202020204" pitchFamily="34" charset="0"/>
              <a:buChar char="•"/>
            </a:pPr>
            <a:r>
              <a:rPr lang="en-US" dirty="0"/>
              <a:t>Verify documentation is completed (crisis card, sitter, reassessments).</a:t>
            </a:r>
          </a:p>
        </p:txBody>
      </p:sp>
    </p:spTree>
    <p:extLst>
      <p:ext uri="{BB962C8B-B14F-4D97-AF65-F5344CB8AC3E}">
        <p14:creationId xmlns:p14="http://schemas.microsoft.com/office/powerpoint/2010/main" val="469092453"/>
      </p:ext>
    </p:extLst>
  </p:cSld>
  <p:clrMapOvr>
    <a:masterClrMapping/>
  </p:clrMapOvr>
</p:sld>
</file>

<file path=ppt/theme/theme1.xml><?xml version="1.0" encoding="utf-8"?>
<a:theme xmlns:a="http://schemas.openxmlformats.org/drawingml/2006/main" name="NEW Mon-Health-PPT-Template-WIDESCREE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EEFF62E5A9E60469DA8BE1ADE0EEA46" ma:contentTypeVersion="15" ma:contentTypeDescription="Create a new document." ma:contentTypeScope="" ma:versionID="7df94a597889eb77acc5859df09b50e8">
  <xsd:schema xmlns:xsd="http://www.w3.org/2001/XMLSchema" xmlns:xs="http://www.w3.org/2001/XMLSchema" xmlns:p="http://schemas.microsoft.com/office/2006/metadata/properties" xmlns:ns1="http://schemas.microsoft.com/sharepoint/v3" xmlns:ns2="2dfdb6b1-f9a0-481c-81d4-189689dc0aa5" xmlns:ns3="ddc70dda-981e-41c2-a567-cbb56edb0237" targetNamespace="http://schemas.microsoft.com/office/2006/metadata/properties" ma:root="true" ma:fieldsID="e490256e5dbcc7044e7d010fc4fcc34f" ns1:_="" ns2:_="" ns3:_="">
    <xsd:import namespace="http://schemas.microsoft.com/sharepoint/v3"/>
    <xsd:import namespace="2dfdb6b1-f9a0-481c-81d4-189689dc0aa5"/>
    <xsd:import namespace="ddc70dda-981e-41c2-a567-cbb56edb023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LengthInSeconds" minOccurs="0"/>
                <xsd:element ref="ns2:MediaServiceLocation" minOccurs="0"/>
                <xsd:element ref="ns2:MediaServiceOCR"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dfdb6b1-f9a0-481c-81d4-189689dc0a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263903fe-15b2-46db-8c3d-42cbf22e7f1e"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Location" ma:index="19" nillable="true" ma:displayName="Location" ma:indexed="true" ma:internalName="MediaServiceLocatio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dc70dda-981e-41c2-a567-cbb56edb0237"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2935ce47-4aad-46a9-86b7-301af7f854dd}" ma:internalName="TaxCatchAll" ma:showField="CatchAllData" ma:web="ddc70dda-981e-41c2-a567-cbb56edb023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dfdb6b1-f9a0-481c-81d4-189689dc0aa5">
      <Terms xmlns="http://schemas.microsoft.com/office/infopath/2007/PartnerControls"/>
    </lcf76f155ced4ddcb4097134ff3c332f>
    <TaxCatchAll xmlns="ddc70dda-981e-41c2-a567-cbb56edb0237" xsi:nil="true"/>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6458175-1DD7-4E31-934A-5056FC7A79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dfdb6b1-f9a0-481c-81d4-189689dc0aa5"/>
    <ds:schemaRef ds:uri="ddc70dda-981e-41c2-a567-cbb56edb023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EBD0BF4-254F-4FF8-A5A5-0F68B9BA01EF}">
  <ds:schemaRefs>
    <ds:schemaRef ds:uri="http://schemas.microsoft.com/office/2006/metadata/properties"/>
    <ds:schemaRef ds:uri="http://schemas.microsoft.com/office/infopath/2007/PartnerControls"/>
    <ds:schemaRef ds:uri="2dfdb6b1-f9a0-481c-81d4-189689dc0aa5"/>
    <ds:schemaRef ds:uri="ddc70dda-981e-41c2-a567-cbb56edb0237"/>
    <ds:schemaRef ds:uri="http://schemas.microsoft.com/sharepoint/v3"/>
  </ds:schemaRefs>
</ds:datastoreItem>
</file>

<file path=customXml/itemProps3.xml><?xml version="1.0" encoding="utf-8"?>
<ds:datastoreItem xmlns:ds="http://schemas.openxmlformats.org/officeDocument/2006/customXml" ds:itemID="{8010D772-38AB-4EEF-B895-2D27A3B080A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NEW Mon-Health-PPT-Template-WIDESCREEN</Template>
  <TotalTime>2180</TotalTime>
  <Words>719</Words>
  <Application>Microsoft Office PowerPoint</Application>
  <PresentationFormat>Widescreen</PresentationFormat>
  <Paragraphs>70</Paragraphs>
  <Slides>11</Slides>
  <Notes>0</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11</vt:i4>
      </vt:variant>
    </vt:vector>
  </HeadingPairs>
  <TitlesOfParts>
    <vt:vector size="15" baseType="lpstr">
      <vt:lpstr>Arial</vt:lpstr>
      <vt:lpstr>Trebuchet MS</vt:lpstr>
      <vt:lpstr>NEW Mon-Health-PPT-Template-WIDESCREEN</vt:lpstr>
      <vt:lpstr>Office Theme</vt:lpstr>
      <vt:lpstr>PowerPoint Presentation</vt:lpstr>
      <vt:lpstr>Statistics</vt:lpstr>
      <vt:lpstr>Regulatory Guidelines</vt:lpstr>
      <vt:lpstr>Assessment Tool- PHQ-2</vt:lpstr>
      <vt:lpstr>Environmental Safety</vt:lpstr>
      <vt:lpstr>Sitter Responsibilities</vt:lpstr>
      <vt:lpstr>Columbia Protocol Risk Stratification  Tool / Elopement- Inpatient</vt:lpstr>
      <vt:lpstr>Frequent Screener Tool –  MHMC, Marion &amp; SJMH Only </vt:lpstr>
      <vt:lpstr>Nursing Responsibilities</vt:lpstr>
      <vt:lpstr>Vandalia Health Crisis Card</vt:lpstr>
      <vt:lpstr>For Questions or Concerns</vt:lpstr>
    </vt:vector>
  </TitlesOfParts>
  <Company>MHSSCCM12</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Providing Safe Care for the High Risk Suicidal Patient</dc:title>
  <dc:creator>Jamie Smitley</dc:creator>
  <cp:lastModifiedBy>Akers, Mckenzie</cp:lastModifiedBy>
  <cp:revision>43</cp:revision>
  <dcterms:created xsi:type="dcterms:W3CDTF">2020-09-14T00:19:44Z</dcterms:created>
  <dcterms:modified xsi:type="dcterms:W3CDTF">2025-10-06T12:45:14Z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0x010100BEEFF62E5A9E60469DA8BE1ADE0EEA46</vt:lpwstr>
  </property>
  <property fmtid="{D5CDD505-2E9C-101B-9397-08002B2CF9AE}" pid="3" name="MediaServiceImageTags">
    <vt:lpwstr/>
  </property>
</Properties>
</file>